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2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8"/>
  </p:notesMasterIdLst>
  <p:sldIdLst>
    <p:sldId id="860" r:id="rId2"/>
    <p:sldId id="257" r:id="rId3"/>
    <p:sldId id="421" r:id="rId4"/>
    <p:sldId id="317" r:id="rId5"/>
    <p:sldId id="437" r:id="rId6"/>
    <p:sldId id="724" r:id="rId7"/>
    <p:sldId id="861" r:id="rId8"/>
    <p:sldId id="862" r:id="rId9"/>
    <p:sldId id="863" r:id="rId10"/>
    <p:sldId id="864" r:id="rId11"/>
    <p:sldId id="865" r:id="rId12"/>
    <p:sldId id="866" r:id="rId13"/>
    <p:sldId id="867" r:id="rId14"/>
    <p:sldId id="868" r:id="rId15"/>
    <p:sldId id="869" r:id="rId16"/>
    <p:sldId id="870" r:id="rId17"/>
    <p:sldId id="871" r:id="rId18"/>
    <p:sldId id="872" r:id="rId19"/>
    <p:sldId id="873" r:id="rId20"/>
    <p:sldId id="874" r:id="rId21"/>
    <p:sldId id="875" r:id="rId22"/>
    <p:sldId id="876" r:id="rId23"/>
    <p:sldId id="877" r:id="rId24"/>
    <p:sldId id="878" r:id="rId25"/>
    <p:sldId id="879" r:id="rId26"/>
    <p:sldId id="880" r:id="rId27"/>
    <p:sldId id="881" r:id="rId28"/>
    <p:sldId id="882" r:id="rId29"/>
    <p:sldId id="883" r:id="rId30"/>
    <p:sldId id="884" r:id="rId31"/>
    <p:sldId id="885" r:id="rId32"/>
    <p:sldId id="886" r:id="rId33"/>
    <p:sldId id="887" r:id="rId34"/>
    <p:sldId id="888" r:id="rId35"/>
    <p:sldId id="889" r:id="rId36"/>
    <p:sldId id="890" r:id="rId37"/>
    <p:sldId id="891" r:id="rId38"/>
    <p:sldId id="892" r:id="rId39"/>
    <p:sldId id="893" r:id="rId40"/>
    <p:sldId id="894" r:id="rId41"/>
    <p:sldId id="895" r:id="rId42"/>
    <p:sldId id="896" r:id="rId43"/>
    <p:sldId id="897" r:id="rId44"/>
    <p:sldId id="898" r:id="rId45"/>
    <p:sldId id="899" r:id="rId46"/>
    <p:sldId id="900" r:id="rId47"/>
    <p:sldId id="901" r:id="rId48"/>
    <p:sldId id="902" r:id="rId49"/>
    <p:sldId id="903" r:id="rId50"/>
    <p:sldId id="904" r:id="rId51"/>
    <p:sldId id="905" r:id="rId52"/>
    <p:sldId id="906" r:id="rId53"/>
    <p:sldId id="907" r:id="rId54"/>
    <p:sldId id="908" r:id="rId55"/>
    <p:sldId id="909" r:id="rId56"/>
    <p:sldId id="910" r:id="rId57"/>
    <p:sldId id="911" r:id="rId58"/>
    <p:sldId id="912" r:id="rId59"/>
    <p:sldId id="913" r:id="rId60"/>
    <p:sldId id="914" r:id="rId61"/>
    <p:sldId id="915" r:id="rId62"/>
    <p:sldId id="916" r:id="rId63"/>
    <p:sldId id="917" r:id="rId64"/>
    <p:sldId id="918" r:id="rId65"/>
    <p:sldId id="919" r:id="rId66"/>
    <p:sldId id="920" r:id="rId67"/>
    <p:sldId id="921" r:id="rId68"/>
    <p:sldId id="922" r:id="rId69"/>
    <p:sldId id="923" r:id="rId70"/>
    <p:sldId id="924" r:id="rId71"/>
    <p:sldId id="925" r:id="rId72"/>
    <p:sldId id="926" r:id="rId73"/>
    <p:sldId id="927" r:id="rId74"/>
    <p:sldId id="928" r:id="rId75"/>
    <p:sldId id="929" r:id="rId76"/>
    <p:sldId id="930" r:id="rId77"/>
    <p:sldId id="931" r:id="rId78"/>
    <p:sldId id="932" r:id="rId79"/>
    <p:sldId id="933" r:id="rId80"/>
    <p:sldId id="934" r:id="rId81"/>
    <p:sldId id="935" r:id="rId82"/>
    <p:sldId id="936" r:id="rId83"/>
    <p:sldId id="937" r:id="rId84"/>
    <p:sldId id="938" r:id="rId85"/>
    <p:sldId id="939" r:id="rId86"/>
    <p:sldId id="940" r:id="rId87"/>
    <p:sldId id="941" r:id="rId88"/>
    <p:sldId id="942" r:id="rId89"/>
    <p:sldId id="943" r:id="rId90"/>
    <p:sldId id="944" r:id="rId91"/>
    <p:sldId id="945" r:id="rId92"/>
    <p:sldId id="946" r:id="rId93"/>
    <p:sldId id="947" r:id="rId94"/>
    <p:sldId id="948" r:id="rId95"/>
    <p:sldId id="949" r:id="rId96"/>
    <p:sldId id="950" r:id="rId97"/>
    <p:sldId id="951" r:id="rId98"/>
    <p:sldId id="952" r:id="rId99"/>
    <p:sldId id="953" r:id="rId100"/>
    <p:sldId id="954" r:id="rId101"/>
    <p:sldId id="955" r:id="rId102"/>
    <p:sldId id="956" r:id="rId103"/>
    <p:sldId id="957" r:id="rId104"/>
    <p:sldId id="958" r:id="rId105"/>
    <p:sldId id="959" r:id="rId106"/>
    <p:sldId id="960" r:id="rId107"/>
    <p:sldId id="961" r:id="rId108"/>
    <p:sldId id="962" r:id="rId109"/>
    <p:sldId id="963" r:id="rId110"/>
    <p:sldId id="964" r:id="rId111"/>
    <p:sldId id="965" r:id="rId112"/>
    <p:sldId id="966" r:id="rId113"/>
    <p:sldId id="967" r:id="rId114"/>
    <p:sldId id="968" r:id="rId115"/>
    <p:sldId id="969" r:id="rId116"/>
    <p:sldId id="970" r:id="rId117"/>
    <p:sldId id="971" r:id="rId118"/>
    <p:sldId id="972" r:id="rId119"/>
    <p:sldId id="973" r:id="rId120"/>
    <p:sldId id="974" r:id="rId121"/>
    <p:sldId id="975" r:id="rId122"/>
    <p:sldId id="976" r:id="rId123"/>
    <p:sldId id="977" r:id="rId124"/>
    <p:sldId id="978" r:id="rId125"/>
    <p:sldId id="979" r:id="rId126"/>
    <p:sldId id="980" r:id="rId127"/>
    <p:sldId id="981" r:id="rId128"/>
    <p:sldId id="982" r:id="rId129"/>
    <p:sldId id="983" r:id="rId130"/>
    <p:sldId id="984" r:id="rId131"/>
    <p:sldId id="985" r:id="rId132"/>
    <p:sldId id="986" r:id="rId133"/>
    <p:sldId id="987" r:id="rId134"/>
    <p:sldId id="988" r:id="rId135"/>
    <p:sldId id="989" r:id="rId136"/>
    <p:sldId id="990" r:id="rId137"/>
    <p:sldId id="991" r:id="rId138"/>
    <p:sldId id="992" r:id="rId139"/>
    <p:sldId id="993" r:id="rId140"/>
    <p:sldId id="994" r:id="rId141"/>
    <p:sldId id="995" r:id="rId142"/>
    <p:sldId id="996" r:id="rId143"/>
    <p:sldId id="997" r:id="rId144"/>
    <p:sldId id="998" r:id="rId145"/>
    <p:sldId id="999" r:id="rId146"/>
    <p:sldId id="1000" r:id="rId147"/>
    <p:sldId id="1001" r:id="rId148"/>
    <p:sldId id="1002" r:id="rId149"/>
    <p:sldId id="1003" r:id="rId150"/>
    <p:sldId id="1004" r:id="rId151"/>
    <p:sldId id="1005" r:id="rId152"/>
    <p:sldId id="1006" r:id="rId153"/>
    <p:sldId id="1007" r:id="rId154"/>
    <p:sldId id="1008" r:id="rId155"/>
    <p:sldId id="1009" r:id="rId156"/>
    <p:sldId id="1010" r:id="rId157"/>
    <p:sldId id="1011" r:id="rId158"/>
    <p:sldId id="1012" r:id="rId159"/>
    <p:sldId id="1013" r:id="rId160"/>
    <p:sldId id="1014" r:id="rId161"/>
    <p:sldId id="1015" r:id="rId162"/>
    <p:sldId id="1016" r:id="rId163"/>
    <p:sldId id="1017" r:id="rId164"/>
    <p:sldId id="1018" r:id="rId165"/>
    <p:sldId id="1019" r:id="rId166"/>
    <p:sldId id="1020" r:id="rId167"/>
    <p:sldId id="1021" r:id="rId168"/>
    <p:sldId id="1022" r:id="rId169"/>
    <p:sldId id="1023" r:id="rId170"/>
    <p:sldId id="1024" r:id="rId171"/>
    <p:sldId id="1025" r:id="rId172"/>
    <p:sldId id="1026" r:id="rId173"/>
    <p:sldId id="1027" r:id="rId174"/>
    <p:sldId id="1028" r:id="rId175"/>
    <p:sldId id="1029" r:id="rId176"/>
    <p:sldId id="1030" r:id="rId177"/>
    <p:sldId id="1031" r:id="rId178"/>
    <p:sldId id="1032" r:id="rId179"/>
    <p:sldId id="1033" r:id="rId180"/>
    <p:sldId id="1034" r:id="rId181"/>
    <p:sldId id="1035" r:id="rId182"/>
    <p:sldId id="1036" r:id="rId183"/>
    <p:sldId id="1037" r:id="rId184"/>
    <p:sldId id="1038" r:id="rId185"/>
    <p:sldId id="1039" r:id="rId186"/>
    <p:sldId id="1040" r:id="rId187"/>
    <p:sldId id="1041" r:id="rId188"/>
    <p:sldId id="1042" r:id="rId189"/>
    <p:sldId id="1043" r:id="rId190"/>
    <p:sldId id="1044" r:id="rId191"/>
    <p:sldId id="1045" r:id="rId192"/>
    <p:sldId id="1046" r:id="rId193"/>
    <p:sldId id="1047" r:id="rId194"/>
    <p:sldId id="1048" r:id="rId195"/>
    <p:sldId id="1049" r:id="rId196"/>
    <p:sldId id="1050" r:id="rId197"/>
    <p:sldId id="1051" r:id="rId198"/>
    <p:sldId id="1052" r:id="rId199"/>
    <p:sldId id="1053" r:id="rId200"/>
    <p:sldId id="1054" r:id="rId201"/>
    <p:sldId id="1055" r:id="rId202"/>
    <p:sldId id="1056" r:id="rId203"/>
    <p:sldId id="1057" r:id="rId204"/>
    <p:sldId id="1058" r:id="rId205"/>
    <p:sldId id="1059" r:id="rId206"/>
    <p:sldId id="1060" r:id="rId207"/>
    <p:sldId id="1061" r:id="rId208"/>
    <p:sldId id="1062" r:id="rId209"/>
    <p:sldId id="1063" r:id="rId210"/>
    <p:sldId id="1064" r:id="rId211"/>
    <p:sldId id="1065" r:id="rId212"/>
    <p:sldId id="1066" r:id="rId213"/>
    <p:sldId id="1067" r:id="rId214"/>
    <p:sldId id="1068" r:id="rId215"/>
    <p:sldId id="1069" r:id="rId216"/>
    <p:sldId id="1070" r:id="rId217"/>
    <p:sldId id="1071" r:id="rId218"/>
    <p:sldId id="1072" r:id="rId219"/>
    <p:sldId id="1073" r:id="rId220"/>
    <p:sldId id="1074" r:id="rId221"/>
    <p:sldId id="1075" r:id="rId222"/>
    <p:sldId id="1076" r:id="rId223"/>
    <p:sldId id="1077" r:id="rId224"/>
    <p:sldId id="1078" r:id="rId225"/>
    <p:sldId id="1079" r:id="rId226"/>
    <p:sldId id="1080" r:id="rId227"/>
    <p:sldId id="1081" r:id="rId228"/>
    <p:sldId id="1082" r:id="rId229"/>
    <p:sldId id="1083" r:id="rId230"/>
    <p:sldId id="1084" r:id="rId231"/>
    <p:sldId id="1085" r:id="rId232"/>
    <p:sldId id="1086" r:id="rId233"/>
    <p:sldId id="1087" r:id="rId234"/>
    <p:sldId id="1088" r:id="rId235"/>
    <p:sldId id="1089" r:id="rId236"/>
    <p:sldId id="1090" r:id="rId237"/>
    <p:sldId id="1091" r:id="rId238"/>
    <p:sldId id="1092" r:id="rId239"/>
    <p:sldId id="1093" r:id="rId240"/>
    <p:sldId id="1094" r:id="rId241"/>
    <p:sldId id="1095" r:id="rId242"/>
    <p:sldId id="1096" r:id="rId243"/>
    <p:sldId id="1097" r:id="rId244"/>
    <p:sldId id="1098" r:id="rId245"/>
    <p:sldId id="1099" r:id="rId246"/>
    <p:sldId id="1100" r:id="rId247"/>
    <p:sldId id="1101" r:id="rId248"/>
    <p:sldId id="1102" r:id="rId249"/>
    <p:sldId id="1103" r:id="rId250"/>
    <p:sldId id="1104" r:id="rId251"/>
    <p:sldId id="1105" r:id="rId252"/>
    <p:sldId id="1106" r:id="rId253"/>
    <p:sldId id="1107" r:id="rId254"/>
    <p:sldId id="1108" r:id="rId255"/>
    <p:sldId id="1109" r:id="rId256"/>
    <p:sldId id="1110" r:id="rId257"/>
    <p:sldId id="1111" r:id="rId258"/>
    <p:sldId id="1112" r:id="rId259"/>
    <p:sldId id="1113" r:id="rId260"/>
    <p:sldId id="1114" r:id="rId261"/>
    <p:sldId id="1115" r:id="rId262"/>
    <p:sldId id="1116" r:id="rId263"/>
    <p:sldId id="1117" r:id="rId264"/>
    <p:sldId id="1118" r:id="rId265"/>
    <p:sldId id="1119" r:id="rId266"/>
    <p:sldId id="1120" r:id="rId267"/>
    <p:sldId id="1121" r:id="rId268"/>
    <p:sldId id="1122" r:id="rId269"/>
    <p:sldId id="1123" r:id="rId270"/>
    <p:sldId id="1124" r:id="rId271"/>
    <p:sldId id="1125" r:id="rId272"/>
    <p:sldId id="1126" r:id="rId273"/>
    <p:sldId id="1127" r:id="rId274"/>
    <p:sldId id="1128" r:id="rId275"/>
    <p:sldId id="1129" r:id="rId276"/>
    <p:sldId id="1130" r:id="rId27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009900"/>
    <a:srgbClr val="669900"/>
    <a:srgbClr val="336600"/>
    <a:srgbClr val="6600CC"/>
    <a:srgbClr val="990033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90" autoAdjust="0"/>
    <p:restoredTop sz="94660"/>
  </p:normalViewPr>
  <p:slideViewPr>
    <p:cSldViewPr>
      <p:cViewPr varScale="1">
        <p:scale>
          <a:sx n="85" d="100"/>
          <a:sy n="85" d="100"/>
        </p:scale>
        <p:origin x="-5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7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0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Relationship Id="rId6" Type="http://schemas.openxmlformats.org/officeDocument/2006/relationships/image" Target="../media/image184.emf"/><Relationship Id="rId5" Type="http://schemas.openxmlformats.org/officeDocument/2006/relationships/image" Target="../media/image183.emf"/><Relationship Id="rId4" Type="http://schemas.openxmlformats.org/officeDocument/2006/relationships/image" Target="../media/image182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6" Type="http://schemas.openxmlformats.org/officeDocument/2006/relationships/image" Target="../media/image190.emf"/><Relationship Id="rId5" Type="http://schemas.openxmlformats.org/officeDocument/2006/relationships/image" Target="../media/image189.emf"/><Relationship Id="rId4" Type="http://schemas.openxmlformats.org/officeDocument/2006/relationships/image" Target="../media/image188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emf"/><Relationship Id="rId1" Type="http://schemas.openxmlformats.org/officeDocument/2006/relationships/image" Target="../media/image216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image" Target="../media/image229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emf"/><Relationship Id="rId1" Type="http://schemas.openxmlformats.org/officeDocument/2006/relationships/image" Target="../media/image235.emf"/></Relationships>
</file>

<file path=ppt/drawings/_rels/vmlDrawing1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237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1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emf"/></Relationships>
</file>

<file path=ppt/drawings/_rels/vmlDrawing1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image" Target="../media/image255.emf"/><Relationship Id="rId7" Type="http://schemas.openxmlformats.org/officeDocument/2006/relationships/image" Target="../media/image259.emf"/><Relationship Id="rId12" Type="http://schemas.openxmlformats.org/officeDocument/2006/relationships/image" Target="../media/image264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6" Type="http://schemas.openxmlformats.org/officeDocument/2006/relationships/image" Target="../media/image258.emf"/><Relationship Id="rId11" Type="http://schemas.openxmlformats.org/officeDocument/2006/relationships/image" Target="../media/image263.emf"/><Relationship Id="rId5" Type="http://schemas.openxmlformats.org/officeDocument/2006/relationships/image" Target="../media/image257.emf"/><Relationship Id="rId10" Type="http://schemas.openxmlformats.org/officeDocument/2006/relationships/image" Target="../media/image262.emf"/><Relationship Id="rId4" Type="http://schemas.openxmlformats.org/officeDocument/2006/relationships/image" Target="../media/image256.emf"/><Relationship Id="rId9" Type="http://schemas.openxmlformats.org/officeDocument/2006/relationships/image" Target="../media/image261.emf"/></Relationships>
</file>

<file path=ppt/drawings/_rels/vmlDrawing1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emf"/><Relationship Id="rId2" Type="http://schemas.openxmlformats.org/officeDocument/2006/relationships/image" Target="../media/image266.emf"/><Relationship Id="rId1" Type="http://schemas.openxmlformats.org/officeDocument/2006/relationships/image" Target="../media/image265.emf"/><Relationship Id="rId6" Type="http://schemas.openxmlformats.org/officeDocument/2006/relationships/image" Target="../media/image270.emf"/><Relationship Id="rId5" Type="http://schemas.openxmlformats.org/officeDocument/2006/relationships/image" Target="../media/image269.emf"/><Relationship Id="rId4" Type="http://schemas.openxmlformats.org/officeDocument/2006/relationships/image" Target="../media/image268.emf"/></Relationships>
</file>

<file path=ppt/drawings/_rels/vmlDrawing1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image" Target="../media/image271.emf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/Relationships>
</file>

<file path=ppt/drawings/_rels/vmlDrawing1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image" Target="../media/image279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image" Target="../media/image282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4.e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emf"/></Relationships>
</file>

<file path=ppt/drawings/_rels/vmlDrawing1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image" Target="../media/image288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1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3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7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1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9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1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emf"/><Relationship Id="rId1" Type="http://schemas.openxmlformats.org/officeDocument/2006/relationships/image" Target="../media/image312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1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7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emf"/></Relationships>
</file>

<file path=ppt/drawings/_rels/vmlDrawing1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image" Target="../media/image320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1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emf"/></Relationships>
</file>

<file path=ppt/drawings/_rels/vmlDrawing19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emf"/><Relationship Id="rId1" Type="http://schemas.openxmlformats.org/officeDocument/2006/relationships/image" Target="../media/image328.emf"/></Relationships>
</file>

<file path=ppt/drawings/_rels/vmlDrawing1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emf"/><Relationship Id="rId1" Type="http://schemas.openxmlformats.org/officeDocument/2006/relationships/image" Target="../media/image330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4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6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7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9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4.emf"/></Relationships>
</file>

<file path=ppt/drawings/_rels/vmlDrawing2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emf"/><Relationship Id="rId1" Type="http://schemas.openxmlformats.org/officeDocument/2006/relationships/image" Target="../media/image345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7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8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emf"/></Relationships>
</file>

<file path=ppt/drawings/_rels/vmlDrawing2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emf"/><Relationship Id="rId1" Type="http://schemas.openxmlformats.org/officeDocument/2006/relationships/image" Target="../media/image350.emf"/></Relationships>
</file>

<file path=ppt/drawings/_rels/vmlDrawing2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emf"/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2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2" Type="http://schemas.openxmlformats.org/officeDocument/2006/relationships/image" Target="../media/image356.emf"/><Relationship Id="rId1" Type="http://schemas.openxmlformats.org/officeDocument/2006/relationships/image" Target="../media/image355.emf"/><Relationship Id="rId6" Type="http://schemas.openxmlformats.org/officeDocument/2006/relationships/image" Target="../media/image360.emf"/><Relationship Id="rId5" Type="http://schemas.openxmlformats.org/officeDocument/2006/relationships/image" Target="../media/image359.emf"/><Relationship Id="rId4" Type="http://schemas.openxmlformats.org/officeDocument/2006/relationships/image" Target="../media/image358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2.emf"/></Relationships>
</file>

<file path=ppt/drawings/_rels/vmlDrawing2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emf"/><Relationship Id="rId1" Type="http://schemas.openxmlformats.org/officeDocument/2006/relationships/image" Target="../media/image363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5.emf"/></Relationships>
</file>

<file path=ppt/drawings/_rels/vmlDrawing2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emf"/><Relationship Id="rId1" Type="http://schemas.openxmlformats.org/officeDocument/2006/relationships/image" Target="../media/image366.emf"/></Relationships>
</file>

<file path=ppt/drawings/_rels/vmlDrawing2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8.emf"/></Relationships>
</file>

<file path=ppt/drawings/_rels/vmlDrawing2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emf"/><Relationship Id="rId1" Type="http://schemas.openxmlformats.org/officeDocument/2006/relationships/image" Target="../media/image369.emf"/></Relationships>
</file>

<file path=ppt/drawings/_rels/vmlDrawing2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1.emf"/></Relationships>
</file>

<file path=ppt/drawings/_rels/vmlDrawing2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emf"/><Relationship Id="rId1" Type="http://schemas.openxmlformats.org/officeDocument/2006/relationships/image" Target="../media/image372.emf"/></Relationships>
</file>

<file path=ppt/drawings/_rels/vmlDrawing2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4.emf"/></Relationships>
</file>

<file path=ppt/drawings/_rels/vmlDrawing2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emf"/><Relationship Id="rId1" Type="http://schemas.openxmlformats.org/officeDocument/2006/relationships/image" Target="../media/image375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40.emf"/></Relationships>
</file>

<file path=ppt/drawings/_rels/vmlDrawing2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emf"/></Relationships>
</file>

<file path=ppt/drawings/_rels/vmlDrawing2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emf"/><Relationship Id="rId1" Type="http://schemas.openxmlformats.org/officeDocument/2006/relationships/image" Target="../media/image378.emf"/></Relationships>
</file>

<file path=ppt/drawings/_rels/vmlDrawing2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emf"/></Relationships>
</file>

<file path=ppt/drawings/_rels/vmlDrawing2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emf"/><Relationship Id="rId1" Type="http://schemas.openxmlformats.org/officeDocument/2006/relationships/image" Target="../media/image381.emf"/></Relationships>
</file>

<file path=ppt/drawings/_rels/vmlDrawing2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3.emf"/></Relationships>
</file>

<file path=ppt/drawings/_rels/vmlDrawing2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emf"/><Relationship Id="rId1" Type="http://schemas.openxmlformats.org/officeDocument/2006/relationships/image" Target="../media/image384.emf"/></Relationships>
</file>

<file path=ppt/drawings/_rels/vmlDrawing2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emf"/></Relationships>
</file>

<file path=ppt/drawings/_rels/vmlDrawing2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7.emf"/></Relationships>
</file>

<file path=ppt/drawings/_rels/vmlDrawing2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8.emf"/></Relationships>
</file>

<file path=ppt/drawings/_rels/vmlDrawing2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emf"/><Relationship Id="rId1" Type="http://schemas.openxmlformats.org/officeDocument/2006/relationships/image" Target="../media/image390.emf"/></Relationships>
</file>

<file path=ppt/drawings/_rels/vmlDrawing2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2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3.emf"/></Relationships>
</file>

<file path=ppt/drawings/_rels/vmlDrawing2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4.emf"/></Relationships>
</file>

<file path=ppt/drawings/_rels/vmlDrawing2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5.emf"/></Relationships>
</file>

<file path=ppt/drawings/_rels/vmlDrawing2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emf"/></Relationships>
</file>

<file path=ppt/drawings/_rels/vmlDrawing2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emf"/></Relationships>
</file>

<file path=ppt/drawings/_rels/vmlDrawing2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8.emf"/></Relationships>
</file>

<file path=ppt/drawings/_rels/vmlDrawing2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9.emf"/></Relationships>
</file>

<file path=ppt/drawings/_rels/vmlDrawing2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1.emf"/></Relationships>
</file>

<file path=ppt/drawings/_rels/vmlDrawing2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emf"/></Relationships>
</file>

<file path=ppt/drawings/_rels/vmlDrawing2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3.emf"/></Relationships>
</file>

<file path=ppt/drawings/_rels/vmlDrawing2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4.emf"/></Relationships>
</file>

<file path=ppt/drawings/_rels/vmlDrawing2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5.emf"/></Relationships>
</file>

<file path=ppt/drawings/_rels/vmlDrawing2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6.emf"/></Relationships>
</file>

<file path=ppt/drawings/_rels/vmlDrawing2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2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emf"/><Relationship Id="rId1" Type="http://schemas.openxmlformats.org/officeDocument/2006/relationships/image" Target="../media/image408.emf"/></Relationships>
</file>

<file path=ppt/drawings/_rels/vmlDrawing2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emf"/></Relationships>
</file>

<file path=ppt/drawings/_rels/vmlDrawing2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2.emf"/></Relationships>
</file>

<file path=ppt/drawings/_rels/vmlDrawing2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emf"/></Relationships>
</file>

<file path=ppt/drawings/_rels/vmlDrawing2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2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5.emf"/></Relationships>
</file>

<file path=ppt/drawings/_rels/vmlDrawing2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emf"/><Relationship Id="rId1" Type="http://schemas.openxmlformats.org/officeDocument/2006/relationships/image" Target="../media/image416.emf"/></Relationships>
</file>

<file path=ppt/drawings/_rels/vmlDrawing2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emf"/><Relationship Id="rId1" Type="http://schemas.openxmlformats.org/officeDocument/2006/relationships/image" Target="../media/image418.emf"/></Relationships>
</file>

<file path=ppt/drawings/_rels/vmlDrawing2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emf"/></Relationships>
</file>

<file path=ppt/drawings/_rels/vmlDrawing2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1.emf"/></Relationships>
</file>

<file path=ppt/drawings/_rels/vmlDrawing2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2.emf"/></Relationships>
</file>

<file path=ppt/drawings/_rels/vmlDrawing2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68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Relationship Id="rId14" Type="http://schemas.openxmlformats.org/officeDocument/2006/relationships/image" Target="../media/image69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37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9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image" Target="../media/image165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C052F5-A595-4477-A67E-5B07792525D6}" type="datetimeFigureOut">
              <a:rPr lang="zh-CN" altLang="en-US"/>
              <a:pPr/>
              <a:t>2016-2-25</a:t>
            </a:fld>
            <a:endParaRPr lang="en-US" altLang="zh-CN"/>
          </a:p>
        </p:txBody>
      </p:sp>
      <p:sp>
        <p:nvSpPr>
          <p:cNvPr id="530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0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30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0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8B7E84-34A5-4BA8-8161-BBF79B85304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5DC8B0-FF10-416A-A743-A944202B3BF6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914CA-6A8A-46D9-B424-23693013DB9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520403-8910-4F18-8CEE-58F4ED0BB372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25F19-8FDF-4CBF-9A0A-25F188D0060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5275" y="274638"/>
            <a:ext cx="2062163" cy="60594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5675" cy="6059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8C40B-2626-4668-9FC1-7DC53E1F80F1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B3C56D-1BA7-4B69-ACF4-E77FC40F78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85AAF-D54C-4BD5-85C8-D51F056DBCBF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F6FF1-1053-4466-BB10-6CF6EE132EE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30B173-12F0-4BF0-843A-4C659E9F5C55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4AF091-B5F7-49F3-AD44-D0FA4015BDD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0575" y="935038"/>
            <a:ext cx="3881438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3" y="935038"/>
            <a:ext cx="3883025" cy="5399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AC7200-0BF4-4BC8-9EB2-BCB50B34FA82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105CD8-083E-4309-9460-49E1111C68A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79AB7D-1AFF-47A9-B124-48290DA4D3C8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2CD3CF-30A4-4DF3-BCCF-C177931DCB55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DE621D-B55B-4022-9E4D-AA35DF7D94B1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7B80E-BA8D-425A-8BC6-59A48B3C4FE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BF7FB-2F4B-4443-A96F-07449CCBEB3C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A7FC3-B548-400D-A68D-DBAC25CE5CB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A02137-713F-46A8-BEE0-957F000AD611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D13AB3-79CD-4749-AA9D-286B009D728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A68F92-1328-4141-8732-6481D36E5A67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8A783-274E-43C1-AD82-DA85B30C6C2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 userDrawn="1"/>
        </p:nvGrpSpPr>
        <p:grpSpPr bwMode="auto">
          <a:xfrm>
            <a:off x="487363" y="706438"/>
            <a:ext cx="8510587" cy="5919787"/>
            <a:chOff x="0" y="0"/>
            <a:chExt cx="5361" cy="3729"/>
          </a:xfrm>
        </p:grpSpPr>
        <p:pic>
          <p:nvPicPr>
            <p:cNvPr id="1027" name="矩形 6"/>
            <p:cNvPicPr>
              <a:picLocks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0" y="0"/>
              <a:ext cx="5361" cy="3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8" name="Text Box 4"/>
            <p:cNvSpPr txBox="1">
              <a:spLocks noChangeArrowheads="1"/>
            </p:cNvSpPr>
            <p:nvPr/>
          </p:nvSpPr>
          <p:spPr bwMode="auto">
            <a:xfrm>
              <a:off x="78" y="28"/>
              <a:ext cx="5207" cy="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29" name="Picture 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380288" y="260350"/>
            <a:ext cx="1352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935038"/>
            <a:ext cx="7916863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/>
          </a:p>
        </p:txBody>
      </p:sp>
      <p:sp>
        <p:nvSpPr>
          <p:cNvPr id="103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6D649F6-25A6-4B66-BA6E-908F555541B5}" type="datetimeFigureOut">
              <a:rPr lang="zh-CN" altLang="en-US"/>
              <a:pPr/>
              <a:t>2016-2-25</a:t>
            </a:fld>
            <a:endParaRPr lang="en-US"/>
          </a:p>
        </p:txBody>
      </p:sp>
      <p:sp>
        <p:nvSpPr>
          <p:cNvPr id="103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5C9B85F-7FF5-4AB5-9061-567FFF02AE5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algn="l" rtl="0" fontAlgn="base">
        <a:lnSpc>
          <a:spcPct val="122000"/>
        </a:lnSpc>
        <a:spcBef>
          <a:spcPct val="0"/>
        </a:spcBef>
        <a:spcAft>
          <a:spcPct val="0"/>
        </a:spcAft>
        <a:buFont typeface="Arial" charset="0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Word_97_-_2003___6.doc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image" Target="../media/image11.png"/><Relationship Id="rId4" Type="http://schemas.openxmlformats.org/officeDocument/2006/relationships/slide" Target="slide4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5" Type="http://schemas.openxmlformats.org/officeDocument/2006/relationships/oleObject" Target="../embeddings/Microsoft_Office_Word_97_-_2003___160.doc"/><Relationship Id="rId4" Type="http://schemas.openxmlformats.org/officeDocument/2006/relationships/slide" Target="slide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5" Type="http://schemas.openxmlformats.org/officeDocument/2006/relationships/oleObject" Target="../embeddings/Microsoft_Office_Word_97_-_2003___161.doc"/><Relationship Id="rId4" Type="http://schemas.openxmlformats.org/officeDocument/2006/relationships/slide" Target="slide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5" Type="http://schemas.openxmlformats.org/officeDocument/2006/relationships/oleObject" Target="../embeddings/Microsoft_Office_Word_97_-_2003___162.doc"/><Relationship Id="rId4" Type="http://schemas.openxmlformats.org/officeDocument/2006/relationships/slide" Target="slide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Microsoft_Office_Word_97_-_2003___164.doc"/><Relationship Id="rId5" Type="http://schemas.openxmlformats.org/officeDocument/2006/relationships/oleObject" Target="../embeddings/Microsoft_Office_Word_97_-_2003___163.doc"/><Relationship Id="rId4" Type="http://schemas.openxmlformats.org/officeDocument/2006/relationships/slide" Target="slide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Microsoft_Office_Word_97_-_2003___166.doc"/><Relationship Id="rId5" Type="http://schemas.openxmlformats.org/officeDocument/2006/relationships/oleObject" Target="../embeddings/Microsoft_Office_Word_97_-_2003___165.doc"/><Relationship Id="rId4" Type="http://schemas.openxmlformats.org/officeDocument/2006/relationships/slide" Target="slide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5" Type="http://schemas.openxmlformats.org/officeDocument/2006/relationships/oleObject" Target="../embeddings/Microsoft_Office_Word_97_-_2003___167.doc"/><Relationship Id="rId4" Type="http://schemas.openxmlformats.org/officeDocument/2006/relationships/slide" Target="slide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Microsoft_Office_Word_97_-_2003___169.doc"/><Relationship Id="rId5" Type="http://schemas.openxmlformats.org/officeDocument/2006/relationships/oleObject" Target="../embeddings/Microsoft_Office_Word_97_-_2003___168.doc"/><Relationship Id="rId4" Type="http://schemas.openxmlformats.org/officeDocument/2006/relationships/slide" Target="slide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5" Type="http://schemas.openxmlformats.org/officeDocument/2006/relationships/oleObject" Target="../embeddings/Microsoft_Office_Word_97_-_2003___170.doc"/><Relationship Id="rId4" Type="http://schemas.openxmlformats.org/officeDocument/2006/relationships/slide" Target="slide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Microsoft_Office_Word_97_-_2003___172.doc"/><Relationship Id="rId5" Type="http://schemas.openxmlformats.org/officeDocument/2006/relationships/oleObject" Target="../embeddings/Microsoft_Office_Word_97_-_2003___171.doc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Office_Word_97_-_2003___8.doc"/><Relationship Id="rId5" Type="http://schemas.openxmlformats.org/officeDocument/2006/relationships/oleObject" Target="../embeddings/Microsoft_Office_Word_97_-_2003___7.doc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5" Type="http://schemas.openxmlformats.org/officeDocument/2006/relationships/oleObject" Target="../embeddings/Microsoft_Office_Word_97_-_2003___173.doc"/><Relationship Id="rId4" Type="http://schemas.openxmlformats.org/officeDocument/2006/relationships/slide" Target="slide9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78.doc"/><Relationship Id="rId3" Type="http://schemas.openxmlformats.org/officeDocument/2006/relationships/oleObject" Target="../embeddings/Microsoft_Office_Word_97_-_2003___174.doc"/><Relationship Id="rId7" Type="http://schemas.openxmlformats.org/officeDocument/2006/relationships/oleObject" Target="../embeddings/Microsoft_Office_Word_97_-_2003___1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Microsoft_Office_Word_97_-_2003___176.doc"/><Relationship Id="rId5" Type="http://schemas.openxmlformats.org/officeDocument/2006/relationships/oleObject" Target="../embeddings/Microsoft_Office_Word_97_-_2003___175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179.doc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184.doc"/><Relationship Id="rId3" Type="http://schemas.openxmlformats.org/officeDocument/2006/relationships/oleObject" Target="../embeddings/Microsoft_Office_Word_97_-_2003___180.doc"/><Relationship Id="rId7" Type="http://schemas.openxmlformats.org/officeDocument/2006/relationships/oleObject" Target="../embeddings/Microsoft_Office_Word_97_-_2003___1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Microsoft_Office_Word_97_-_2003___182.doc"/><Relationship Id="rId5" Type="http://schemas.openxmlformats.org/officeDocument/2006/relationships/oleObject" Target="../embeddings/Microsoft_Office_Word_97_-_2003___181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185.doc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88.doc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191.doc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5" Type="http://schemas.openxmlformats.org/officeDocument/2006/relationships/oleObject" Target="../embeddings/Microsoft_Office_Word_97_-_2003___194.doc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Office_Word_97_-_2003___10.doc"/><Relationship Id="rId5" Type="http://schemas.openxmlformats.org/officeDocument/2006/relationships/oleObject" Target="../embeddings/Microsoft_Office_Word_97_-_2003___9.doc"/><Relationship Id="rId4" Type="http://schemas.openxmlformats.org/officeDocument/2006/relationships/slide" Target="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5" Type="http://schemas.openxmlformats.org/officeDocument/2006/relationships/oleObject" Target="../embeddings/Microsoft_Office_Word_97_-_2003___197.doc"/><Relationship Id="rId4" Type="http://schemas.openxmlformats.org/officeDocument/2006/relationships/image" Target="../media/image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7.vml"/><Relationship Id="rId5" Type="http://schemas.openxmlformats.org/officeDocument/2006/relationships/oleObject" Target="../embeddings/Microsoft_Office_Word_97_-_2003___200.doc"/><Relationship Id="rId4" Type="http://schemas.openxmlformats.org/officeDocument/2006/relationships/oleObject" Target="../embeddings/Microsoft_Office_Word_97_-_2003___199.doc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4" Type="http://schemas.openxmlformats.org/officeDocument/2006/relationships/oleObject" Target="../embeddings/Microsoft_Office_Word_97_-_2003___201.doc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5" Type="http://schemas.openxmlformats.org/officeDocument/2006/relationships/oleObject" Target="../embeddings/Microsoft_Office_Word_97_-_2003___205.doc"/><Relationship Id="rId4" Type="http://schemas.openxmlformats.org/officeDocument/2006/relationships/oleObject" Target="../embeddings/Microsoft_Office_Word_97_-_2003___204.doc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3.vml"/><Relationship Id="rId5" Type="http://schemas.openxmlformats.org/officeDocument/2006/relationships/oleObject" Target="../embeddings/Microsoft_Office_Word_97_-_2003___208.doc"/><Relationship Id="rId4" Type="http://schemas.openxmlformats.org/officeDocument/2006/relationships/oleObject" Target="../embeddings/Microsoft_Office_Word_97_-_2003___207.doc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4.vml"/><Relationship Id="rId4" Type="http://schemas.openxmlformats.org/officeDocument/2006/relationships/oleObject" Target="../embeddings/Microsoft_Office_Word_97_-_2003___209.doc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Microsoft_Office_Word_97_-_2003___11.doc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5.vml"/><Relationship Id="rId4" Type="http://schemas.openxmlformats.org/officeDocument/2006/relationships/oleObject" Target="../embeddings/Microsoft_Office_Word_97_-_2003___210.doc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6.vml"/><Relationship Id="rId5" Type="http://schemas.openxmlformats.org/officeDocument/2006/relationships/oleObject" Target="../embeddings/Microsoft_Office_Word_97_-_2003___212.doc"/><Relationship Id="rId4" Type="http://schemas.openxmlformats.org/officeDocument/2006/relationships/oleObject" Target="../embeddings/Microsoft_Office_Word_97_-_2003___211.doc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0.vml"/><Relationship Id="rId5" Type="http://schemas.openxmlformats.org/officeDocument/2006/relationships/oleObject" Target="../embeddings/Microsoft_Office_Word_97_-_2003___217.doc"/><Relationship Id="rId4" Type="http://schemas.openxmlformats.org/officeDocument/2006/relationships/oleObject" Target="../embeddings/Microsoft_Office_Word_97_-_2003___216.doc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1.vml"/><Relationship Id="rId4" Type="http://schemas.openxmlformats.org/officeDocument/2006/relationships/oleObject" Target="../embeddings/Microsoft_Office_Word_97_-_2003___218.doc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2.vml"/><Relationship Id="rId4" Type="http://schemas.openxmlformats.org/officeDocument/2006/relationships/oleObject" Target="../embeddings/Microsoft_Office_Word_97_-_2003___219.doc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3.vml"/><Relationship Id="rId4" Type="http://schemas.openxmlformats.org/officeDocument/2006/relationships/oleObject" Target="../embeddings/Microsoft_Office_Word_97_-_2003___220.doc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4.vml"/><Relationship Id="rId5" Type="http://schemas.openxmlformats.org/officeDocument/2006/relationships/oleObject" Target="../embeddings/Microsoft_Office_Word_97_-_2003___222.doc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Microsoft_Office_Word_97_-_2003___13.doc"/><Relationship Id="rId5" Type="http://schemas.openxmlformats.org/officeDocument/2006/relationships/oleObject" Target="../embeddings/Microsoft_Office_Word_97_-_2003___12.doc"/><Relationship Id="rId4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1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6.vml"/><Relationship Id="rId5" Type="http://schemas.openxmlformats.org/officeDocument/2006/relationships/oleObject" Target="../embeddings/Microsoft_Office_Word_97_-_2003___225.doc"/><Relationship Id="rId4" Type="http://schemas.openxmlformats.org/officeDocument/2006/relationships/oleObject" Target="../embeddings/Microsoft_Office_Word_97_-_2003___224.doc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7.vml"/><Relationship Id="rId4" Type="http://schemas.openxmlformats.org/officeDocument/2006/relationships/oleObject" Target="../embeddings/Microsoft_Office_Word_97_-_2003___226.doc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229.doc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0.vml"/><Relationship Id="rId4" Type="http://schemas.openxmlformats.org/officeDocument/2006/relationships/oleObject" Target="../embeddings/Microsoft_Office_Word_97_-_2003___231.doc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1.vml"/><Relationship Id="rId4" Type="http://schemas.openxmlformats.org/officeDocument/2006/relationships/oleObject" Target="../embeddings/Microsoft_Office_Word_97_-_2003___233.doc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2.v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3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3.vml"/><Relationship Id="rId4" Type="http://schemas.openxmlformats.org/officeDocument/2006/relationships/oleObject" Target="../embeddings/Microsoft_Office_Word_97_-_2003___236.doc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image" Target="../media/image11.png"/><Relationship Id="rId4" Type="http://schemas.openxmlformats.org/officeDocument/2006/relationships/slide" Target="slide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Microsoft_Office_Word_97_-_2003___14.doc"/><Relationship Id="rId4" Type="http://schemas.openxmlformats.org/officeDocument/2006/relationships/slide" Target="slide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4.vml"/><Relationship Id="rId5" Type="http://schemas.openxmlformats.org/officeDocument/2006/relationships/oleObject" Target="../embeddings/Microsoft_Office_Word_97_-_2003___237.doc"/><Relationship Id="rId4" Type="http://schemas.openxmlformats.org/officeDocument/2006/relationships/slide" Target="slide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5.vml"/><Relationship Id="rId5" Type="http://schemas.openxmlformats.org/officeDocument/2006/relationships/oleObject" Target="../embeddings/Microsoft_Office_Word_97_-_2003___238.doc"/><Relationship Id="rId4" Type="http://schemas.openxmlformats.org/officeDocument/2006/relationships/slide" Target="slide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6.vml"/><Relationship Id="rId5" Type="http://schemas.openxmlformats.org/officeDocument/2006/relationships/oleObject" Target="../embeddings/Microsoft_Office_Word_97_-_2003___239.doc"/><Relationship Id="rId4" Type="http://schemas.openxmlformats.org/officeDocument/2006/relationships/slide" Target="slide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7.vml"/><Relationship Id="rId5" Type="http://schemas.openxmlformats.org/officeDocument/2006/relationships/oleObject" Target="../embeddings/Microsoft_Office_Word_97_-_2003___240.doc"/><Relationship Id="rId4" Type="http://schemas.openxmlformats.org/officeDocument/2006/relationships/slide" Target="slide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8.vml"/><Relationship Id="rId5" Type="http://schemas.openxmlformats.org/officeDocument/2006/relationships/oleObject" Target="../embeddings/Microsoft_Office_Word_97_-_2003___241.doc"/><Relationship Id="rId4" Type="http://schemas.openxmlformats.org/officeDocument/2006/relationships/slide" Target="slide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9.vml"/><Relationship Id="rId5" Type="http://schemas.openxmlformats.org/officeDocument/2006/relationships/oleObject" Target="../embeddings/Microsoft_Office_Word_97_-_2003___242.doc"/><Relationship Id="rId4" Type="http://schemas.openxmlformats.org/officeDocument/2006/relationships/slide" Target="slide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Microsoft_Office_Word_97_-_2003___244.doc"/><Relationship Id="rId5" Type="http://schemas.openxmlformats.org/officeDocument/2006/relationships/oleObject" Target="../embeddings/Microsoft_Office_Word_97_-_2003___243.doc"/><Relationship Id="rId4" Type="http://schemas.openxmlformats.org/officeDocument/2006/relationships/slide" Target="slide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1.vml"/><Relationship Id="rId5" Type="http://schemas.openxmlformats.org/officeDocument/2006/relationships/oleObject" Target="../embeddings/Microsoft_Office_Word_97_-_2003___245.doc"/><Relationship Id="rId4" Type="http://schemas.openxmlformats.org/officeDocument/2006/relationships/slide" Target="slide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Microsoft_Office_Word_97_-_2003___247.doc"/><Relationship Id="rId5" Type="http://schemas.openxmlformats.org/officeDocument/2006/relationships/oleObject" Target="../embeddings/Microsoft_Office_Word_97_-_2003___246.doc"/><Relationship Id="rId4" Type="http://schemas.openxmlformats.org/officeDocument/2006/relationships/slide" Target="slide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3.vml"/><Relationship Id="rId5" Type="http://schemas.openxmlformats.org/officeDocument/2006/relationships/oleObject" Target="../embeddings/Microsoft_Office_Word_97_-_2003___248.doc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Microsoft_Office_Word_97_-_2003___16.doc"/><Relationship Id="rId5" Type="http://schemas.openxmlformats.org/officeDocument/2006/relationships/oleObject" Target="../embeddings/Microsoft_Office_Word_97_-_2003___15.doc"/><Relationship Id="rId4" Type="http://schemas.openxmlformats.org/officeDocument/2006/relationships/slide" Target="slide3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53.doc"/><Relationship Id="rId13" Type="http://schemas.openxmlformats.org/officeDocument/2006/relationships/oleObject" Target="../embeddings/Microsoft_Office_Word_97_-_2003___258.doc"/><Relationship Id="rId3" Type="http://schemas.openxmlformats.org/officeDocument/2006/relationships/oleObject" Target="../embeddings/Microsoft_Office_Word_97_-_2003___249.doc"/><Relationship Id="rId7" Type="http://schemas.openxmlformats.org/officeDocument/2006/relationships/oleObject" Target="../embeddings/Microsoft_Office_Word_97_-_2003___252.doc"/><Relationship Id="rId12" Type="http://schemas.openxmlformats.org/officeDocument/2006/relationships/oleObject" Target="../embeddings/Microsoft_Office_Word_97_-_2003___2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Microsoft_Office_Word_97_-_2003___251.doc"/><Relationship Id="rId11" Type="http://schemas.openxmlformats.org/officeDocument/2006/relationships/oleObject" Target="../embeddings/Microsoft_Office_Word_97_-_2003___256.doc"/><Relationship Id="rId5" Type="http://schemas.openxmlformats.org/officeDocument/2006/relationships/oleObject" Target="../embeddings/Microsoft_Office_Word_97_-_2003___250.doc"/><Relationship Id="rId15" Type="http://schemas.openxmlformats.org/officeDocument/2006/relationships/oleObject" Target="../embeddings/Microsoft_Office_Word_97_-_2003___260.doc"/><Relationship Id="rId10" Type="http://schemas.openxmlformats.org/officeDocument/2006/relationships/oleObject" Target="../embeddings/Microsoft_Office_Word_97_-_2003___255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54.doc"/><Relationship Id="rId14" Type="http://schemas.openxmlformats.org/officeDocument/2006/relationships/oleObject" Target="../embeddings/Microsoft_Office_Word_97_-_2003___259.doc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65.doc"/><Relationship Id="rId3" Type="http://schemas.openxmlformats.org/officeDocument/2006/relationships/oleObject" Target="../embeddings/Microsoft_Office_Word_97_-_2003___261.doc"/><Relationship Id="rId7" Type="http://schemas.openxmlformats.org/officeDocument/2006/relationships/oleObject" Target="../embeddings/Microsoft_Office_Word_97_-_2003___2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5.vml"/><Relationship Id="rId6" Type="http://schemas.openxmlformats.org/officeDocument/2006/relationships/oleObject" Target="../embeddings/Microsoft_Office_Word_97_-_2003___263.doc"/><Relationship Id="rId5" Type="http://schemas.openxmlformats.org/officeDocument/2006/relationships/oleObject" Target="../embeddings/Microsoft_Office_Word_97_-_2003___262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66.doc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271.doc"/><Relationship Id="rId3" Type="http://schemas.openxmlformats.org/officeDocument/2006/relationships/oleObject" Target="../embeddings/Microsoft_Office_Word_97_-_2003___267.doc"/><Relationship Id="rId7" Type="http://schemas.openxmlformats.org/officeDocument/2006/relationships/oleObject" Target="../embeddings/Microsoft_Office_Word_97_-_2003___2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6.vml"/><Relationship Id="rId6" Type="http://schemas.openxmlformats.org/officeDocument/2006/relationships/oleObject" Target="../embeddings/Microsoft_Office_Word_97_-_2003___269.doc"/><Relationship Id="rId5" Type="http://schemas.openxmlformats.org/officeDocument/2006/relationships/oleObject" Target="../embeddings/Microsoft_Office_Word_97_-_2003___268.doc"/><Relationship Id="rId10" Type="http://schemas.openxmlformats.org/officeDocument/2006/relationships/oleObject" Target="../embeddings/Microsoft_Office_Word_97_-_2003___273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272.doc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7.vml"/><Relationship Id="rId4" Type="http://schemas.openxmlformats.org/officeDocument/2006/relationships/image" Target="../media/image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76.doc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9.vml"/><Relationship Id="rId4" Type="http://schemas.openxmlformats.org/officeDocument/2006/relationships/image" Target="../media/image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7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279.doc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1.vml"/><Relationship Id="rId4" Type="http://schemas.openxmlformats.org/officeDocument/2006/relationships/image" Target="../media/image1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2.vml"/><Relationship Id="rId5" Type="http://schemas.openxmlformats.org/officeDocument/2006/relationships/oleObject" Target="../embeddings/Microsoft_Office_Word_97_-_2003___282.doc"/><Relationship Id="rId4" Type="http://schemas.openxmlformats.org/officeDocument/2006/relationships/image" Target="../media/image1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3.v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Microsoft_Office_Word_97_-_2003___17.doc"/><Relationship Id="rId4" Type="http://schemas.openxmlformats.org/officeDocument/2006/relationships/slide" Target="slide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4.vml"/><Relationship Id="rId5" Type="http://schemas.openxmlformats.org/officeDocument/2006/relationships/oleObject" Target="../embeddings/Microsoft_Office_Word_97_-_2003___285.doc"/><Relationship Id="rId4" Type="http://schemas.openxmlformats.org/officeDocument/2006/relationships/image" Target="../media/image1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5.vml"/><Relationship Id="rId4" Type="http://schemas.openxmlformats.org/officeDocument/2006/relationships/image" Target="../media/image1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6.vml"/><Relationship Id="rId5" Type="http://schemas.openxmlformats.org/officeDocument/2006/relationships/oleObject" Target="../embeddings/Microsoft_Office_Word_97_-_2003___288.doc"/><Relationship Id="rId4" Type="http://schemas.openxmlformats.org/officeDocument/2006/relationships/image" Target="../media/image1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7.vml"/><Relationship Id="rId4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8.vml"/><Relationship Id="rId4" Type="http://schemas.openxmlformats.org/officeDocument/2006/relationships/image" Target="../media/image1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9.vml"/><Relationship Id="rId4" Type="http://schemas.openxmlformats.org/officeDocument/2006/relationships/image" Target="../media/image1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0.vml"/><Relationship Id="rId4" Type="http://schemas.openxmlformats.org/officeDocument/2006/relationships/oleObject" Target="../embeddings/Microsoft_Office_Word_97_-_2003___292.doc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1.vml"/><Relationship Id="rId4" Type="http://schemas.openxmlformats.org/officeDocument/2006/relationships/oleObject" Target="../embeddings/Microsoft_Office_Word_97_-_2003___293.doc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2.vml"/><Relationship Id="rId4" Type="http://schemas.openxmlformats.org/officeDocument/2006/relationships/oleObject" Target="../embeddings/Microsoft_Office_Word_97_-_2003___294.doc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3.v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Microsoft_Office_Word_97_-_2003___19.doc"/><Relationship Id="rId5" Type="http://schemas.openxmlformats.org/officeDocument/2006/relationships/oleObject" Target="../embeddings/Microsoft_Office_Word_97_-_2003___18.doc"/><Relationship Id="rId4" Type="http://schemas.openxmlformats.org/officeDocument/2006/relationships/slide" Target="slide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4.vml"/><Relationship Id="rId4" Type="http://schemas.openxmlformats.org/officeDocument/2006/relationships/image" Target="../media/image1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2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5.vml"/><Relationship Id="rId4" Type="http://schemas.openxmlformats.org/officeDocument/2006/relationships/image" Target="../media/image1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6.vml"/><Relationship Id="rId5" Type="http://schemas.openxmlformats.org/officeDocument/2006/relationships/oleObject" Target="../embeddings/Microsoft_Office_Word_97_-_2003___299.doc"/><Relationship Id="rId4" Type="http://schemas.openxmlformats.org/officeDocument/2006/relationships/oleObject" Target="../embeddings/Microsoft_Office_Word_97_-_2003___298.doc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7.vml"/><Relationship Id="rId4" Type="http://schemas.openxmlformats.org/officeDocument/2006/relationships/image" Target="../media/image1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8.vml"/><Relationship Id="rId4" Type="http://schemas.openxmlformats.org/officeDocument/2006/relationships/image" Target="../media/image1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9.vml"/><Relationship Id="rId4" Type="http://schemas.openxmlformats.org/officeDocument/2006/relationships/oleObject" Target="../embeddings/Microsoft_Office_Word_97_-_2003___302.doc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0.vml"/><Relationship Id="rId4" Type="http://schemas.openxmlformats.org/officeDocument/2006/relationships/oleObject" Target="../embeddings/Microsoft_Office_Word_97_-_2003___303.doc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1.vml"/><Relationship Id="rId4" Type="http://schemas.openxmlformats.org/officeDocument/2006/relationships/oleObject" Target="../embeddings/Microsoft_Office_Word_97_-_2003___304.doc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2.vml"/><Relationship Id="rId4" Type="http://schemas.openxmlformats.org/officeDocument/2006/relationships/oleObject" Target="../embeddings/Microsoft_Office_Word_97_-_2003___305.doc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3.vml"/><Relationship Id="rId4" Type="http://schemas.openxmlformats.org/officeDocument/2006/relationships/oleObject" Target="../embeddings/Microsoft_Office_Word_97_-_2003___306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Microsoft_Office_Word_97_-_2003___20.doc"/><Relationship Id="rId4" Type="http://schemas.openxmlformats.org/officeDocument/2006/relationships/slide" Target="slide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4.vml"/><Relationship Id="rId4" Type="http://schemas.openxmlformats.org/officeDocument/2006/relationships/oleObject" Target="../embeddings/Microsoft_Office_Word_97_-_2003___307.doc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0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5.vml"/><Relationship Id="rId5" Type="http://schemas.openxmlformats.org/officeDocument/2006/relationships/oleObject" Target="../embeddings/Microsoft_Office_Word_97_-_2003___309.doc"/><Relationship Id="rId4" Type="http://schemas.openxmlformats.org/officeDocument/2006/relationships/image" Target="../media/image1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6.vml"/><Relationship Id="rId4" Type="http://schemas.openxmlformats.org/officeDocument/2006/relationships/image" Target="../media/image1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7.vml"/><Relationship Id="rId5" Type="http://schemas.openxmlformats.org/officeDocument/2006/relationships/oleObject" Target="../embeddings/Microsoft_Office_Word_97_-_2003___312.doc"/><Relationship Id="rId4" Type="http://schemas.openxmlformats.org/officeDocument/2006/relationships/oleObject" Target="../embeddings/Microsoft_Office_Word_97_-_2003___311.doc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8.vml"/><Relationship Id="rId4" Type="http://schemas.openxmlformats.org/officeDocument/2006/relationships/oleObject" Target="../embeddings/Microsoft_Office_Word_97_-_2003___313.doc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9.vml"/><Relationship Id="rId4" Type="http://schemas.openxmlformats.org/officeDocument/2006/relationships/oleObject" Target="../embeddings/Microsoft_Office_Word_97_-_2003___314.doc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0.vml"/><Relationship Id="rId4" Type="http://schemas.openxmlformats.org/officeDocument/2006/relationships/oleObject" Target="../embeddings/Microsoft_Office_Word_97_-_2003___315.doc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1.vml"/><Relationship Id="rId5" Type="http://schemas.openxmlformats.org/officeDocument/2006/relationships/oleObject" Target="../embeddings/Microsoft_Office_Word_97_-_2003___317.doc"/><Relationship Id="rId4" Type="http://schemas.openxmlformats.org/officeDocument/2006/relationships/image" Target="../media/image1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2.vml"/><Relationship Id="rId4" Type="http://schemas.openxmlformats.org/officeDocument/2006/relationships/image" Target="../media/image1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3.vml"/><Relationship Id="rId5" Type="http://schemas.openxmlformats.org/officeDocument/2006/relationships/oleObject" Target="../embeddings/Microsoft_Office_Word_97_-_2003___320.doc"/><Relationship Id="rId4" Type="http://schemas.openxmlformats.org/officeDocument/2006/relationships/oleObject" Target="../embeddings/Microsoft_Office_Word_97_-_2003___319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Microsoft_Office_Word_97_-_2003___21.doc"/><Relationship Id="rId4" Type="http://schemas.openxmlformats.org/officeDocument/2006/relationships/slide" Target="slide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4.vml"/><Relationship Id="rId4" Type="http://schemas.openxmlformats.org/officeDocument/2006/relationships/oleObject" Target="../embeddings/Microsoft_Office_Word_97_-_2003___321.doc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5.vml"/><Relationship Id="rId4" Type="http://schemas.openxmlformats.org/officeDocument/2006/relationships/image" Target="../media/image1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6.vml"/><Relationship Id="rId4" Type="http://schemas.openxmlformats.org/officeDocument/2006/relationships/image" Target="../media/image1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325.doc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8.vml"/><Relationship Id="rId4" Type="http://schemas.openxmlformats.org/officeDocument/2006/relationships/oleObject" Target="../embeddings/Microsoft_Office_Word_97_-_2003___327.doc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9.v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2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0.v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1.v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2.v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3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Word_97_-_2003___23.doc"/><Relationship Id="rId5" Type="http://schemas.openxmlformats.org/officeDocument/2006/relationships/oleObject" Target="../embeddings/Microsoft_Office_Word_97_-_2003___22.doc"/><Relationship Id="rId4" Type="http://schemas.openxmlformats.org/officeDocument/2006/relationships/slide" Target="slide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3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4.v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image" Target="../media/image11.png"/><Relationship Id="rId4" Type="http://schemas.openxmlformats.org/officeDocument/2006/relationships/slide" Target="slide4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5.vml"/><Relationship Id="rId5" Type="http://schemas.openxmlformats.org/officeDocument/2006/relationships/oleObject" Target="../embeddings/Microsoft_Office_Word_97_-_2003___334.doc"/><Relationship Id="rId4" Type="http://schemas.openxmlformats.org/officeDocument/2006/relationships/slide" Target="slide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6.vml"/><Relationship Id="rId5" Type="http://schemas.openxmlformats.org/officeDocument/2006/relationships/oleObject" Target="../embeddings/Microsoft_Office_Word_97_-_2003___335.doc"/><Relationship Id="rId4" Type="http://schemas.openxmlformats.org/officeDocument/2006/relationships/slide" Target="slide9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7.vml"/><Relationship Id="rId5" Type="http://schemas.openxmlformats.org/officeDocument/2006/relationships/oleObject" Target="../embeddings/Microsoft_Office_Word_97_-_2003___336.doc"/><Relationship Id="rId4" Type="http://schemas.openxmlformats.org/officeDocument/2006/relationships/slide" Target="slide9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8.vml"/><Relationship Id="rId5" Type="http://schemas.openxmlformats.org/officeDocument/2006/relationships/oleObject" Target="../embeddings/Microsoft_Office_Word_97_-_2003___337.doc"/><Relationship Id="rId4" Type="http://schemas.openxmlformats.org/officeDocument/2006/relationships/slide" Target="slide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9.vml"/><Relationship Id="rId5" Type="http://schemas.openxmlformats.org/officeDocument/2006/relationships/oleObject" Target="../embeddings/Microsoft_Office_Word_97_-_2003___338.doc"/><Relationship Id="rId4" Type="http://schemas.openxmlformats.org/officeDocument/2006/relationships/slide" Target="slide9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0.vml"/><Relationship Id="rId5" Type="http://schemas.openxmlformats.org/officeDocument/2006/relationships/oleObject" Target="../embeddings/Microsoft_Office_Word_97_-_2003___339.doc"/><Relationship Id="rId4" Type="http://schemas.openxmlformats.org/officeDocument/2006/relationships/slide" Target="slide9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1.vml"/><Relationship Id="rId5" Type="http://schemas.openxmlformats.org/officeDocument/2006/relationships/oleObject" Target="../embeddings/Microsoft_Office_Word_97_-_2003___340.doc"/><Relationship Id="rId4" Type="http://schemas.openxmlformats.org/officeDocument/2006/relationships/slide" Target="slide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2.vml"/><Relationship Id="rId6" Type="http://schemas.openxmlformats.org/officeDocument/2006/relationships/oleObject" Target="../embeddings/Microsoft_Office_Word_97_-_2003___342.doc"/><Relationship Id="rId5" Type="http://schemas.openxmlformats.org/officeDocument/2006/relationships/oleObject" Target="../embeddings/Microsoft_Office_Word_97_-_2003___341.doc"/><Relationship Id="rId4" Type="http://schemas.openxmlformats.org/officeDocument/2006/relationships/slide" Target="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Microsoft_Office_Word_97_-_2003___24.doc"/><Relationship Id="rId4" Type="http://schemas.openxmlformats.org/officeDocument/2006/relationships/slide" Target="slide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3.vml"/><Relationship Id="rId5" Type="http://schemas.openxmlformats.org/officeDocument/2006/relationships/oleObject" Target="../embeddings/Microsoft_Office_Word_97_-_2003___343.doc"/><Relationship Id="rId4" Type="http://schemas.openxmlformats.org/officeDocument/2006/relationships/slide" Target="slide9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4.vml"/><Relationship Id="rId5" Type="http://schemas.openxmlformats.org/officeDocument/2006/relationships/oleObject" Target="../embeddings/Microsoft_Office_Word_97_-_2003___344.doc"/><Relationship Id="rId4" Type="http://schemas.openxmlformats.org/officeDocument/2006/relationships/slide" Target="slide9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5.vml"/><Relationship Id="rId5" Type="http://schemas.openxmlformats.org/officeDocument/2006/relationships/oleObject" Target="../embeddings/Microsoft_Office_Word_97_-_2003___345.doc"/><Relationship Id="rId4" Type="http://schemas.openxmlformats.org/officeDocument/2006/relationships/slide" Target="slide9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6.vml"/><Relationship Id="rId6" Type="http://schemas.openxmlformats.org/officeDocument/2006/relationships/oleObject" Target="../embeddings/Microsoft_Office_Word_97_-_2003___347.doc"/><Relationship Id="rId5" Type="http://schemas.openxmlformats.org/officeDocument/2006/relationships/oleObject" Target="../embeddings/Microsoft_Office_Word_97_-_2003___346.doc"/><Relationship Id="rId4" Type="http://schemas.openxmlformats.org/officeDocument/2006/relationships/slide" Target="slide9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4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7.vml"/><Relationship Id="rId6" Type="http://schemas.openxmlformats.org/officeDocument/2006/relationships/oleObject" Target="../embeddings/Microsoft_Office_Word_97_-_2003___350.doc"/><Relationship Id="rId5" Type="http://schemas.openxmlformats.org/officeDocument/2006/relationships/oleObject" Target="../embeddings/Microsoft_Office_Word_97_-_2003___349.doc"/><Relationship Id="rId4" Type="http://schemas.openxmlformats.org/officeDocument/2006/relationships/image" Target="../media/image1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355.doc"/><Relationship Id="rId3" Type="http://schemas.openxmlformats.org/officeDocument/2006/relationships/oleObject" Target="../embeddings/Microsoft_Office_Word_97_-_2003___351.doc"/><Relationship Id="rId7" Type="http://schemas.openxmlformats.org/officeDocument/2006/relationships/oleObject" Target="../embeddings/Microsoft_Office_Word_97_-_2003___35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8.vml"/><Relationship Id="rId6" Type="http://schemas.openxmlformats.org/officeDocument/2006/relationships/oleObject" Target="../embeddings/Microsoft_Office_Word_97_-_2003___353.doc"/><Relationship Id="rId5" Type="http://schemas.openxmlformats.org/officeDocument/2006/relationships/oleObject" Target="../embeddings/Microsoft_Office_Word_97_-_2003___352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356.doc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9.vml"/><Relationship Id="rId4" Type="http://schemas.openxmlformats.org/officeDocument/2006/relationships/image" Target="../media/image1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0.vml"/><Relationship Id="rId4" Type="http://schemas.openxmlformats.org/officeDocument/2006/relationships/image" Target="../media/image10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5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1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60.doc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2.v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Microsoft_Office_Word_97_-_2003___26.doc"/><Relationship Id="rId5" Type="http://schemas.openxmlformats.org/officeDocument/2006/relationships/oleObject" Target="../embeddings/Microsoft_Office_Word_97_-_2003___25.doc"/><Relationship Id="rId4" Type="http://schemas.openxmlformats.org/officeDocument/2006/relationships/slide" Target="slide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63.doc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4.vml"/><Relationship Id="rId4" Type="http://schemas.openxmlformats.org/officeDocument/2006/relationships/image" Target="../media/image1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366.doc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6.vml"/><Relationship Id="rId4" Type="http://schemas.openxmlformats.org/officeDocument/2006/relationships/image" Target="../media/image10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6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7.vml"/><Relationship Id="rId5" Type="http://schemas.openxmlformats.org/officeDocument/2006/relationships/oleObject" Target="../embeddings/Microsoft_Office_Word_97_-_2003___369.doc"/><Relationship Id="rId4" Type="http://schemas.openxmlformats.org/officeDocument/2006/relationships/image" Target="../media/image10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8.vml"/><Relationship Id="rId4" Type="http://schemas.openxmlformats.org/officeDocument/2006/relationships/image" Target="../media/image1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9.vml"/><Relationship Id="rId5" Type="http://schemas.openxmlformats.org/officeDocument/2006/relationships/oleObject" Target="../embeddings/Microsoft_Office_Word_97_-_2003___372.doc"/><Relationship Id="rId4" Type="http://schemas.openxmlformats.org/officeDocument/2006/relationships/image" Target="../media/image1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0.vml"/><Relationship Id="rId4" Type="http://schemas.openxmlformats.org/officeDocument/2006/relationships/image" Target="../media/image10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1.vml"/><Relationship Id="rId5" Type="http://schemas.openxmlformats.org/officeDocument/2006/relationships/oleObject" Target="../embeddings/Microsoft_Office_Word_97_-_2003___375.doc"/><Relationship Id="rId4" Type="http://schemas.openxmlformats.org/officeDocument/2006/relationships/image" Target="../media/image1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2.v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Microsoft_Office_Word_97_-_2003___27.doc"/><Relationship Id="rId4" Type="http://schemas.openxmlformats.org/officeDocument/2006/relationships/slide" Target="slide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3.vml"/><Relationship Id="rId5" Type="http://schemas.openxmlformats.org/officeDocument/2006/relationships/oleObject" Target="../embeddings/Microsoft_Office_Word_97_-_2003___378.doc"/><Relationship Id="rId4" Type="http://schemas.openxmlformats.org/officeDocument/2006/relationships/image" Target="../media/image1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7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4.vml"/><Relationship Id="rId4" Type="http://schemas.openxmlformats.org/officeDocument/2006/relationships/image" Target="../media/image1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5.vml"/><Relationship Id="rId5" Type="http://schemas.openxmlformats.org/officeDocument/2006/relationships/oleObject" Target="../embeddings/Microsoft_Office_Word_97_-_2003___381.doc"/><Relationship Id="rId4" Type="http://schemas.openxmlformats.org/officeDocument/2006/relationships/oleObject" Target="../embeddings/Microsoft_Office_Word_97_-_2003___380.doc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6.vml"/><Relationship Id="rId4" Type="http://schemas.openxmlformats.org/officeDocument/2006/relationships/oleObject" Target="../embeddings/Microsoft_Office_Word_97_-_2003___382.doc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7.vml"/><Relationship Id="rId4" Type="http://schemas.openxmlformats.org/officeDocument/2006/relationships/image" Target="../media/image11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8.vml"/><Relationship Id="rId4" Type="http://schemas.openxmlformats.org/officeDocument/2006/relationships/image" Target="../media/image11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9.vml"/><Relationship Id="rId4" Type="http://schemas.openxmlformats.org/officeDocument/2006/relationships/image" Target="../media/image11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0.vml"/><Relationship Id="rId5" Type="http://schemas.openxmlformats.org/officeDocument/2006/relationships/oleObject" Target="../embeddings/Microsoft_Office_Word_97_-_2003___387.doc"/><Relationship Id="rId4" Type="http://schemas.openxmlformats.org/officeDocument/2006/relationships/oleObject" Target="../embeddings/Microsoft_Office_Word_97_-_2003___386.doc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1.vml"/><Relationship Id="rId4" Type="http://schemas.openxmlformats.org/officeDocument/2006/relationships/image" Target="../media/image1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2.v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Microsoft_Office_Word_97_-_2003___29.doc"/><Relationship Id="rId5" Type="http://schemas.openxmlformats.org/officeDocument/2006/relationships/oleObject" Target="../embeddings/Microsoft_Office_Word_97_-_2003___28.doc"/><Relationship Id="rId4" Type="http://schemas.openxmlformats.org/officeDocument/2006/relationships/slide" Target="slide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3.vml"/><Relationship Id="rId4" Type="http://schemas.openxmlformats.org/officeDocument/2006/relationships/oleObject" Target="../embeddings/Microsoft_Office_Word_97_-_2003___390.doc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4.vml"/><Relationship Id="rId4" Type="http://schemas.openxmlformats.org/officeDocument/2006/relationships/oleObject" Target="../embeddings/Microsoft_Office_Word_97_-_2003___391.doc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5.vml"/><Relationship Id="rId4" Type="http://schemas.openxmlformats.org/officeDocument/2006/relationships/oleObject" Target="../embeddings/Microsoft_Office_Word_97_-_2003___392.doc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6.vml"/><Relationship Id="rId4" Type="http://schemas.openxmlformats.org/officeDocument/2006/relationships/oleObject" Target="../embeddings/Microsoft_Office_Word_97_-_2003___393.doc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7.vml"/><Relationship Id="rId4" Type="http://schemas.openxmlformats.org/officeDocument/2006/relationships/oleObject" Target="../embeddings/Microsoft_Office_Word_97_-_2003___394.doc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8.vml"/><Relationship Id="rId4" Type="http://schemas.openxmlformats.org/officeDocument/2006/relationships/oleObject" Target="../embeddings/Microsoft_Office_Word_97_-_2003___395.doc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9.vml"/><Relationship Id="rId4" Type="http://schemas.openxmlformats.org/officeDocument/2006/relationships/image" Target="../media/image1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0.vml"/><Relationship Id="rId4" Type="http://schemas.openxmlformats.org/officeDocument/2006/relationships/image" Target="../media/image1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3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1.vml"/><Relationship Id="rId4" Type="http://schemas.openxmlformats.org/officeDocument/2006/relationships/image" Target="../media/image1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2.vml"/><Relationship Id="rId4" Type="http://schemas.openxmlformats.org/officeDocument/2006/relationships/oleObject" Target="../embeddings/Microsoft_Office_Word_97_-_2003___399.doc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Microsoft_Office_Word_97_-_2003___30.doc"/><Relationship Id="rId4" Type="http://schemas.openxmlformats.org/officeDocument/2006/relationships/slide" Target="slide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3.vml"/><Relationship Id="rId4" Type="http://schemas.openxmlformats.org/officeDocument/2006/relationships/oleObject" Target="../embeddings/Microsoft_Office_Word_97_-_2003___400.doc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4.vml"/><Relationship Id="rId4" Type="http://schemas.openxmlformats.org/officeDocument/2006/relationships/oleObject" Target="../embeddings/Microsoft_Office_Word_97_-_2003___401.doc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5.vml"/><Relationship Id="rId4" Type="http://schemas.openxmlformats.org/officeDocument/2006/relationships/oleObject" Target="../embeddings/Microsoft_Office_Word_97_-_2003___402.doc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6.vml"/><Relationship Id="rId4" Type="http://schemas.openxmlformats.org/officeDocument/2006/relationships/oleObject" Target="../embeddings/Microsoft_Office_Word_97_-_2003___403.doc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7.vml"/><Relationship Id="rId5" Type="http://schemas.openxmlformats.org/officeDocument/2006/relationships/oleObject" Target="../embeddings/Microsoft_Office_Word_97_-_2003___405.doc"/><Relationship Id="rId4" Type="http://schemas.openxmlformats.org/officeDocument/2006/relationships/image" Target="../media/image1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0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8.vml"/><Relationship Id="rId4" Type="http://schemas.openxmlformats.org/officeDocument/2006/relationships/image" Target="../media/image12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9.vml"/><Relationship Id="rId4" Type="http://schemas.openxmlformats.org/officeDocument/2006/relationships/oleObject" Target="../embeddings/Microsoft_Office_Word_97_-_2003___407.doc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0.vml"/><Relationship Id="rId4" Type="http://schemas.openxmlformats.org/officeDocument/2006/relationships/oleObject" Target="../embeddings/Microsoft_Office_Word_97_-_2003___408.doc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1.vml"/><Relationship Id="rId4" Type="http://schemas.openxmlformats.org/officeDocument/2006/relationships/oleObject" Target="../embeddings/Microsoft_Office_Word_97_-_2003___409.doc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2.v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Microsoft_Office_Word_97_-_2003___32.doc"/><Relationship Id="rId5" Type="http://schemas.openxmlformats.org/officeDocument/2006/relationships/oleObject" Target="../embeddings/Microsoft_Office_Word_97_-_2003___31.doc"/><Relationship Id="rId4" Type="http://schemas.openxmlformats.org/officeDocument/2006/relationships/slide" Target="slide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3.vml"/><Relationship Id="rId4" Type="http://schemas.openxmlformats.org/officeDocument/2006/relationships/image" Target="../media/image12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4.vml"/><Relationship Id="rId4" Type="http://schemas.openxmlformats.org/officeDocument/2006/relationships/oleObject" Target="../embeddings/Microsoft_Office_Word_97_-_2003___413.doc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5.vml"/><Relationship Id="rId4" Type="http://schemas.openxmlformats.org/officeDocument/2006/relationships/oleObject" Target="../embeddings/Microsoft_Office_Word_97_-_2003___415.doc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6.v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7.v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8.v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1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9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Microsoft_Office_Word_97_-_2003___33.doc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Microsoft_Office_Word_97_-_2003___35.doc"/><Relationship Id="rId5" Type="http://schemas.openxmlformats.org/officeDocument/2006/relationships/oleObject" Target="../embeddings/Microsoft_Office_Word_97_-_2003___34.doc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Microsoft_Office_Word_97_-_2003___36.doc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Microsoft_Office_Word_97_-_2003___38.doc"/><Relationship Id="rId5" Type="http://schemas.openxmlformats.org/officeDocument/2006/relationships/oleObject" Target="../embeddings/Microsoft_Office_Word_97_-_2003___37.doc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Microsoft_Office_Word_97_-_2003___39.doc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Microsoft_Office_Word_97_-_2003___41.doc"/><Relationship Id="rId5" Type="http://schemas.openxmlformats.org/officeDocument/2006/relationships/oleObject" Target="../embeddings/Microsoft_Office_Word_97_-_2003___40.doc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Microsoft_Office_Word_97_-_2003___42.doc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Microsoft_Office_Word_97_-_2003___44.doc"/><Relationship Id="rId5" Type="http://schemas.openxmlformats.org/officeDocument/2006/relationships/oleObject" Target="../embeddings/Microsoft_Office_Word_97_-_2003___43.doc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Microsoft_Office_Word_97_-_2003___45.doc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Microsoft_Office_Word_97_-_2003___47.doc"/><Relationship Id="rId5" Type="http://schemas.openxmlformats.org/officeDocument/2006/relationships/oleObject" Target="../embeddings/Microsoft_Office_Word_97_-_2003___46.doc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52.doc"/><Relationship Id="rId13" Type="http://schemas.openxmlformats.org/officeDocument/2006/relationships/oleObject" Target="../embeddings/Microsoft_Office_Word_97_-_2003___57.doc"/><Relationship Id="rId3" Type="http://schemas.openxmlformats.org/officeDocument/2006/relationships/oleObject" Target="../embeddings/Microsoft_Office_Word_97_-_2003___48.doc"/><Relationship Id="rId7" Type="http://schemas.openxmlformats.org/officeDocument/2006/relationships/oleObject" Target="../embeddings/Microsoft_Office_Word_97_-_2003___51.doc"/><Relationship Id="rId12" Type="http://schemas.openxmlformats.org/officeDocument/2006/relationships/oleObject" Target="../embeddings/Microsoft_Office_Word_97_-_2003___56.doc"/><Relationship Id="rId17" Type="http://schemas.openxmlformats.org/officeDocument/2006/relationships/oleObject" Target="../embeddings/Microsoft_Office_Word_97_-_2003___61.doc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Microsoft_Office_Word_97_-_2003___60.doc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Microsoft_Office_Word_97_-_2003___50.doc"/><Relationship Id="rId11" Type="http://schemas.openxmlformats.org/officeDocument/2006/relationships/oleObject" Target="../embeddings/Microsoft_Office_Word_97_-_2003___55.doc"/><Relationship Id="rId5" Type="http://schemas.openxmlformats.org/officeDocument/2006/relationships/oleObject" Target="../embeddings/Microsoft_Office_Word_97_-_2003___49.doc"/><Relationship Id="rId15" Type="http://schemas.openxmlformats.org/officeDocument/2006/relationships/oleObject" Target="../embeddings/Microsoft_Office_Word_97_-_2003___59.doc"/><Relationship Id="rId10" Type="http://schemas.openxmlformats.org/officeDocument/2006/relationships/oleObject" Target="../embeddings/Microsoft_Office_Word_97_-_2003___54.doc"/><Relationship Id="rId4" Type="http://schemas.openxmlformats.org/officeDocument/2006/relationships/image" Target="../media/image10.png"/><Relationship Id="rId9" Type="http://schemas.openxmlformats.org/officeDocument/2006/relationships/oleObject" Target="../embeddings/Microsoft_Office_Word_97_-_2003___53.doc"/><Relationship Id="rId14" Type="http://schemas.openxmlformats.org/officeDocument/2006/relationships/oleObject" Target="../embeddings/Microsoft_Office_Word_97_-_2003___58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66.doc"/><Relationship Id="rId3" Type="http://schemas.openxmlformats.org/officeDocument/2006/relationships/oleObject" Target="../embeddings/Microsoft_Office_Word_97_-_2003___62.doc"/><Relationship Id="rId7" Type="http://schemas.openxmlformats.org/officeDocument/2006/relationships/oleObject" Target="../embeddings/Microsoft_Office_Word_97_-_2003___6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Microsoft_Office_Word_97_-_2003___64.doc"/><Relationship Id="rId5" Type="http://schemas.openxmlformats.org/officeDocument/2006/relationships/oleObject" Target="../embeddings/Microsoft_Office_Word_97_-_2003___63.doc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Word_97_-_2003___1.doc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6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72.doc"/><Relationship Id="rId3" Type="http://schemas.openxmlformats.org/officeDocument/2006/relationships/oleObject" Target="../embeddings/Microsoft_Office_Word_97_-_2003___68.doc"/><Relationship Id="rId7" Type="http://schemas.openxmlformats.org/officeDocument/2006/relationships/oleObject" Target="../embeddings/Microsoft_Office_Word_97_-_2003___7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Microsoft_Office_Word_97_-_2003___70.doc"/><Relationship Id="rId5" Type="http://schemas.openxmlformats.org/officeDocument/2006/relationships/oleObject" Target="../embeddings/Microsoft_Office_Word_97_-_2003___69.doc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77.doc"/><Relationship Id="rId3" Type="http://schemas.openxmlformats.org/officeDocument/2006/relationships/oleObject" Target="../embeddings/Microsoft_Office_Word_97_-_2003___73.doc"/><Relationship Id="rId7" Type="http://schemas.openxmlformats.org/officeDocument/2006/relationships/oleObject" Target="../embeddings/Microsoft_Office_Word_97_-_2003___7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Microsoft_Office_Word_97_-_2003___75.doc"/><Relationship Id="rId5" Type="http://schemas.openxmlformats.org/officeDocument/2006/relationships/oleObject" Target="../embeddings/Microsoft_Office_Word_97_-_2003___74.doc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Word_97_-_2003___82.doc"/><Relationship Id="rId3" Type="http://schemas.openxmlformats.org/officeDocument/2006/relationships/oleObject" Target="../embeddings/Microsoft_Office_Word_97_-_2003___78.doc"/><Relationship Id="rId7" Type="http://schemas.openxmlformats.org/officeDocument/2006/relationships/oleObject" Target="../embeddings/Microsoft_Office_Word_97_-_2003___8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Microsoft_Office_Word_97_-_2003___80.doc"/><Relationship Id="rId5" Type="http://schemas.openxmlformats.org/officeDocument/2006/relationships/oleObject" Target="../embeddings/Microsoft_Office_Word_97_-_2003___79.doc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85.doc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88.doc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8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oleObject" Target="../embeddings/Microsoft_Office_Word_97_-_2003___91.doc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Microsoft_Office_Word_97_-_2003___2.doc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oleObject" Target="../embeddings/Microsoft_Office_Word_97_-_2003___94.doc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Office_Word_97_-_2003___96.doc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Microsoft_Office_Word_97_-_2003___97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9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oleObject" Target="../embeddings/Microsoft_Office_Word_97_-_2003___100.doc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oleObject" Target="../embeddings/Microsoft_Office_Word_97_-_2003___103.doc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Microsoft_Office_Word_97_-_2003___3.doc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5" Type="http://schemas.openxmlformats.org/officeDocument/2006/relationships/oleObject" Target="../embeddings/Microsoft_Office_Word_97_-_2003___107.doc"/><Relationship Id="rId4" Type="http://schemas.openxmlformats.org/officeDocument/2006/relationships/oleObject" Target="../embeddings/Microsoft_Office_Word_97_-_2003___106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Microsoft_Office_Word_97_-_2003___108.doc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0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5" Type="http://schemas.openxmlformats.org/officeDocument/2006/relationships/oleObject" Target="../embeddings/Microsoft_Office_Word_97_-_2003___112.doc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Microsoft_Office_Word_97_-_2003___113.doc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5" Type="http://schemas.openxmlformats.org/officeDocument/2006/relationships/oleObject" Target="../embeddings/Microsoft_Office_Word_97_-_2003___117.doc"/><Relationship Id="rId4" Type="http://schemas.openxmlformats.org/officeDocument/2006/relationships/oleObject" Target="../embeddings/Microsoft_Office_Word_97_-_2003___116.doc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Microsoft_Office_Word_97_-_2003___118.doc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slide" Target="slide2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image" Target="../media/image11.png"/><Relationship Id="rId4" Type="http://schemas.openxmlformats.org/officeDocument/2006/relationships/slide" Target="slide4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Microsoft_Office_Word_97_-_2003___119.doc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5" Type="http://schemas.openxmlformats.org/officeDocument/2006/relationships/oleObject" Target="../embeddings/Microsoft_Office_Word_97_-_2003___122.doc"/><Relationship Id="rId4" Type="http://schemas.openxmlformats.org/officeDocument/2006/relationships/oleObject" Target="../embeddings/Microsoft_Office_Word_97_-_2003___121.doc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4" Type="http://schemas.openxmlformats.org/officeDocument/2006/relationships/oleObject" Target="../embeddings/Microsoft_Office_Word_97_-_2003___123.doc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Microsoft_Office_Word_97_-_2003___124.doc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Microsoft_Office_Word_97_-_2003___126.doc"/><Relationship Id="rId4" Type="http://schemas.openxmlformats.org/officeDocument/2006/relationships/oleObject" Target="../embeddings/Microsoft_Office_Word_97_-_2003___125.doc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2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5" Type="http://schemas.openxmlformats.org/officeDocument/2006/relationships/oleObject" Target="../embeddings/Microsoft_Office_Word_97_-_2003___130.doc"/><Relationship Id="rId4" Type="http://schemas.openxmlformats.org/officeDocument/2006/relationships/oleObject" Target="../embeddings/Microsoft_Office_Word_97_-_2003___129.doc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Microsoft_Office_Word_97_-_2003___131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Microsoft_Office_Word_97_-_2003___4.doc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Microsoft_Office_Word_97_-_2003___132.doc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oleObject" Target="../embeddings/Microsoft_Office_Word_97_-_2003___133.doc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5" Type="http://schemas.openxmlformats.org/officeDocument/2006/relationships/oleObject" Target="../embeddings/Microsoft_Office_Word_97_-_2003___135.doc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3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5" Type="http://schemas.openxmlformats.org/officeDocument/2006/relationships/oleObject" Target="../embeddings/Microsoft_Office_Word_97_-_2003___139.doc"/><Relationship Id="rId4" Type="http://schemas.openxmlformats.org/officeDocument/2006/relationships/oleObject" Target="../embeddings/Microsoft_Office_Word_97_-_2003___138.doc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4" Type="http://schemas.openxmlformats.org/officeDocument/2006/relationships/oleObject" Target="../embeddings/Microsoft_Office_Word_97_-_2003___140.doc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4" Type="http://schemas.openxmlformats.org/officeDocument/2006/relationships/oleObject" Target="../embeddings/Microsoft_Office_Word_97_-_2003___141.doc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4" Type="http://schemas.openxmlformats.org/officeDocument/2006/relationships/oleObject" Target="../embeddings/Microsoft_Office_Word_97_-_2003___142.doc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5" Type="http://schemas.openxmlformats.org/officeDocument/2006/relationships/oleObject" Target="../embeddings/Microsoft_Office_Word_97_-_2003___144.doc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Word_97_-_2003___5.doc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oleObject" Target="../embeddings/Microsoft_Office_Word_97_-_2003___147.doc"/><Relationship Id="rId4" Type="http://schemas.openxmlformats.org/officeDocument/2006/relationships/oleObject" Target="../embeddings/Microsoft_Office_Word_97_-_2003___146.doc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4" Type="http://schemas.openxmlformats.org/officeDocument/2006/relationships/oleObject" Target="../embeddings/Microsoft_Office_Word_97_-_2003___148.doc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49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0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Office_Word_97_-_2003___152.doc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4" Type="http://schemas.openxmlformats.org/officeDocument/2006/relationships/oleObject" Target="../embeddings/Microsoft_Office_Word_97_-_2003___154.doc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4" Type="http://schemas.openxmlformats.org/officeDocument/2006/relationships/oleObject" Target="../embeddings/Microsoft_Office_Word_97_-_2003___156.doc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5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4" Type="http://schemas.openxmlformats.org/officeDocument/2006/relationships/oleObject" Target="../embeddings/Microsoft_Office_Word_97_-_2003___159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3803" y="5000636"/>
            <a:ext cx="23214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1200" b="1" dirty="0" smtClean="0">
                <a:latin typeface="Arial" charset="0"/>
              </a:rPr>
              <a:t>新课标（</a:t>
            </a:r>
            <a:r>
              <a:rPr lang="en-US" altLang="zh-CN" sz="1200" b="1" dirty="0" smtClean="0">
                <a:latin typeface="Arial" charset="0"/>
              </a:rPr>
              <a:t>RJA) ·</a:t>
            </a:r>
            <a:r>
              <a:rPr lang="zh-CN" altLang="en-US" sz="1200" b="1" dirty="0" smtClean="0">
                <a:latin typeface="Arial" charset="0"/>
              </a:rPr>
              <a:t>全国卷</a:t>
            </a:r>
            <a:r>
              <a:rPr lang="zh-CN" altLang="en-US" sz="1200" b="1" dirty="0">
                <a:latin typeface="Arial" charset="0"/>
              </a:rPr>
              <a:t>地区专用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475" y="1012848"/>
          <a:ext cx="7212013" cy="5702300"/>
        </p:xfrm>
        <a:graphic>
          <a:graphicData uri="http://schemas.openxmlformats.org/presentationml/2006/ole">
            <p:oleObj spid="_x0000_s359426" name="Document" r:id="rId5" imgW="8876369" imgH="6999060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64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随机抽样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619273"/>
          <a:ext cx="7364413" cy="5095875"/>
        </p:xfrm>
        <a:graphic>
          <a:graphicData uri="http://schemas.openxmlformats.org/presentationml/2006/ole">
            <p:oleObj spid="_x0000_s453634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79503" y="1706563"/>
          <a:ext cx="7693025" cy="5827712"/>
        </p:xfrm>
        <a:graphic>
          <a:graphicData uri="http://schemas.openxmlformats.org/presentationml/2006/ole">
            <p:oleObj spid="_x0000_s455682" name="Document" r:id="rId5" imgW="11790659" imgH="894080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98600"/>
          <a:ext cx="7212013" cy="5702300"/>
        </p:xfrm>
        <a:graphic>
          <a:graphicData uri="http://schemas.openxmlformats.org/presentationml/2006/ole">
            <p:oleObj spid="_x0000_s456706" name="Document" r:id="rId5" imgW="8867013" imgH="7009155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2574964"/>
          <a:ext cx="7254875" cy="6497638"/>
        </p:xfrm>
        <a:graphic>
          <a:graphicData uri="http://schemas.openxmlformats.org/presentationml/2006/ole">
            <p:oleObj spid="_x0000_s457730" name="Document" r:id="rId5" imgW="8837507" imgH="7969570" progId="Word.Document.8">
              <p:embed/>
            </p:oleObj>
          </a:graphicData>
        </a:graphic>
      </p:graphicFrame>
      <p:graphicFrame>
        <p:nvGraphicFramePr>
          <p:cNvPr id="182278" name="Object 5"/>
          <p:cNvGraphicFramePr>
            <a:graphicFrameLocks noChangeAspect="1"/>
          </p:cNvGraphicFramePr>
          <p:nvPr/>
        </p:nvGraphicFramePr>
        <p:xfrm>
          <a:off x="1000100" y="1373183"/>
          <a:ext cx="2279650" cy="1412875"/>
        </p:xfrm>
        <a:graphic>
          <a:graphicData uri="http://schemas.openxmlformats.org/presentationml/2006/ole">
            <p:oleObj spid="_x0000_s45773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150951"/>
          <a:ext cx="7291387" cy="4206875"/>
        </p:xfrm>
        <a:graphic>
          <a:graphicData uri="http://schemas.openxmlformats.org/presentationml/2006/ole">
            <p:oleObj spid="_x0000_s458754" name="Document" r:id="rId5" imgW="8763381" imgH="5087243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4929198"/>
          <a:ext cx="2279650" cy="1412875"/>
        </p:xfrm>
        <a:graphic>
          <a:graphicData uri="http://schemas.openxmlformats.org/presentationml/2006/ole">
            <p:oleObj spid="_x0000_s45875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6475" y="1335119"/>
          <a:ext cx="7302500" cy="6594475"/>
        </p:xfrm>
        <a:graphic>
          <a:graphicData uri="http://schemas.openxmlformats.org/presentationml/2006/ole">
            <p:oleObj spid="_x0000_s459778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11238" y="1073150"/>
          <a:ext cx="7181850" cy="4864100"/>
        </p:xfrm>
        <a:graphic>
          <a:graphicData uri="http://schemas.openxmlformats.org/presentationml/2006/ole">
            <p:oleObj spid="_x0000_s460802" name="Document" r:id="rId5" imgW="8763381" imgH="5960053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4857760"/>
          <a:ext cx="2279650" cy="1412875"/>
        </p:xfrm>
        <a:graphic>
          <a:graphicData uri="http://schemas.openxmlformats.org/presentationml/2006/ole">
            <p:oleObj spid="_x0000_s460803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465295"/>
          <a:ext cx="7216775" cy="6535737"/>
        </p:xfrm>
        <a:graphic>
          <a:graphicData uri="http://schemas.openxmlformats.org/presentationml/2006/ole">
            <p:oleObj spid="_x0000_s461826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25" y="1209689"/>
          <a:ext cx="7289800" cy="4291013"/>
        </p:xfrm>
        <a:graphic>
          <a:graphicData uri="http://schemas.openxmlformats.org/presentationml/2006/ole">
            <p:oleObj spid="_x0000_s462850" name="Document" r:id="rId5" imgW="8763381" imgH="517484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8728" y="4786322"/>
          <a:ext cx="2279650" cy="1412875"/>
        </p:xfrm>
        <a:graphic>
          <a:graphicData uri="http://schemas.openxmlformats.org/presentationml/2006/ole">
            <p:oleObj spid="_x0000_s46285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0100" y="1289080"/>
          <a:ext cx="7254875" cy="6497638"/>
        </p:xfrm>
        <a:graphic>
          <a:graphicData uri="http://schemas.openxmlformats.org/presentationml/2006/ole">
            <p:oleObj spid="_x0000_s360450" name="Document" r:id="rId5" imgW="8847222" imgH="7958394" progId="Word.Document.8">
              <p:embed/>
            </p:oleObj>
          </a:graphicData>
        </a:graphic>
      </p:graphicFrame>
      <p:graphicFrame>
        <p:nvGraphicFramePr>
          <p:cNvPr id="182278" name="Object 5"/>
          <p:cNvGraphicFramePr>
            <a:graphicFrameLocks noChangeAspect="1"/>
          </p:cNvGraphicFramePr>
          <p:nvPr/>
        </p:nvGraphicFramePr>
        <p:xfrm>
          <a:off x="1000100" y="857232"/>
          <a:ext cx="2279650" cy="1412875"/>
        </p:xfrm>
        <a:graphic>
          <a:graphicData uri="http://schemas.openxmlformats.org/presentationml/2006/ole">
            <p:oleObj spid="_x0000_s36045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0450" y="1414463"/>
          <a:ext cx="7096125" cy="6450012"/>
        </p:xfrm>
        <a:graphic>
          <a:graphicData uri="http://schemas.openxmlformats.org/presentationml/2006/ole">
            <p:oleObj spid="_x0000_s463874" name="Document" r:id="rId5" imgW="8799724" imgH="801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22363" y="1571612"/>
          <a:ext cx="7265987" cy="6254750"/>
        </p:xfrm>
        <a:graphic>
          <a:graphicData uri="http://schemas.openxmlformats.org/presentationml/2006/ole">
            <p:oleObj spid="_x0000_s464898" name="Document" r:id="rId3" imgW="8867013" imgH="765952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5578498" y="1857364"/>
          <a:ext cx="2279650" cy="1412875"/>
        </p:xfrm>
        <a:graphic>
          <a:graphicData uri="http://schemas.openxmlformats.org/presentationml/2006/ole">
            <p:oleObj spid="_x0000_s46489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1571604" y="2516191"/>
          <a:ext cx="2279650" cy="1412875"/>
        </p:xfrm>
        <a:graphic>
          <a:graphicData uri="http://schemas.openxmlformats.org/presentationml/2006/ole">
            <p:oleObj spid="_x0000_s46490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5078432" y="2857496"/>
          <a:ext cx="2279650" cy="1412875"/>
        </p:xfrm>
        <a:graphic>
          <a:graphicData uri="http://schemas.openxmlformats.org/presentationml/2006/ole">
            <p:oleObj spid="_x0000_s464901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6150002" y="2857496"/>
          <a:ext cx="2279650" cy="1412875"/>
        </p:xfrm>
        <a:graphic>
          <a:graphicData uri="http://schemas.openxmlformats.org/presentationml/2006/ole">
            <p:oleObj spid="_x0000_s464902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2786050" y="4302141"/>
          <a:ext cx="2279650" cy="1412875"/>
        </p:xfrm>
        <a:graphic>
          <a:graphicData uri="http://schemas.openxmlformats.org/presentationml/2006/ole">
            <p:oleObj spid="_x0000_s464903" name="Document" r:id="rId9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20775" y="1170016"/>
          <a:ext cx="7337425" cy="6330950"/>
        </p:xfrm>
        <a:graphic>
          <a:graphicData uri="http://schemas.openxmlformats.org/presentationml/2006/ole">
            <p:oleObj spid="_x0000_s465922" name="Document" r:id="rId3" imgW="8867013" imgH="767070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4006862" y="1500174"/>
          <a:ext cx="2279650" cy="1412875"/>
        </p:xfrm>
        <a:graphic>
          <a:graphicData uri="http://schemas.openxmlformats.org/presentationml/2006/ole">
            <p:oleObj spid="_x0000_s46592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1220780" y="1785926"/>
          <a:ext cx="2279650" cy="1412875"/>
        </p:xfrm>
        <a:graphic>
          <a:graphicData uri="http://schemas.openxmlformats.org/presentationml/2006/ole">
            <p:oleObj spid="_x0000_s465924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4857752" y="2444753"/>
          <a:ext cx="2279650" cy="1412875"/>
        </p:xfrm>
        <a:graphic>
          <a:graphicData uri="http://schemas.openxmlformats.org/presentationml/2006/ole">
            <p:oleObj spid="_x0000_s465925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1577970" y="2801943"/>
          <a:ext cx="2279650" cy="1412875"/>
        </p:xfrm>
        <a:graphic>
          <a:graphicData uri="http://schemas.openxmlformats.org/presentationml/2006/ole">
            <p:oleObj spid="_x0000_s465926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182278" name="Object 27"/>
          <p:cNvGraphicFramePr>
            <a:graphicFrameLocks noChangeAspect="1"/>
          </p:cNvGraphicFramePr>
          <p:nvPr/>
        </p:nvGraphicFramePr>
        <p:xfrm>
          <a:off x="5292746" y="3444885"/>
          <a:ext cx="2279650" cy="1412875"/>
        </p:xfrm>
        <a:graphic>
          <a:graphicData uri="http://schemas.openxmlformats.org/presentationml/2006/ole">
            <p:oleObj spid="_x0000_s465927" name="Document" r:id="rId9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138387"/>
          <a:ext cx="6961188" cy="4719637"/>
        </p:xfrm>
        <a:graphic>
          <a:graphicData uri="http://schemas.openxmlformats.org/presentationml/2006/ole">
            <p:oleObj spid="_x0000_s466946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63613" y="1573213"/>
          <a:ext cx="6254750" cy="1377950"/>
        </p:xfrm>
        <a:graphic>
          <a:graphicData uri="http://schemas.openxmlformats.org/presentationml/2006/ole">
            <p:oleObj spid="_x0000_s467970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3189311"/>
          <a:ext cx="7010400" cy="3668713"/>
        </p:xfrm>
        <a:graphic>
          <a:graphicData uri="http://schemas.openxmlformats.org/presentationml/2006/ole">
            <p:oleObj spid="_x0000_s467971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00176" y="1223975"/>
          <a:ext cx="7086600" cy="3919537"/>
        </p:xfrm>
        <a:graphic>
          <a:graphicData uri="http://schemas.openxmlformats.org/presentationml/2006/ole">
            <p:oleObj spid="_x0000_s468994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727091" y="2000250"/>
          <a:ext cx="6059487" cy="1219200"/>
        </p:xfrm>
        <a:graphic>
          <a:graphicData uri="http://schemas.openxmlformats.org/presentationml/2006/ole">
            <p:oleObj spid="_x0000_s470018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7477" y="3225820"/>
          <a:ext cx="7242175" cy="3060700"/>
        </p:xfrm>
        <a:graphic>
          <a:graphicData uri="http://schemas.openxmlformats.org/presentationml/2006/ole">
            <p:oleObj spid="_x0000_s470019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69988" y="1819300"/>
          <a:ext cx="7192962" cy="5181600"/>
        </p:xfrm>
        <a:graphic>
          <a:graphicData uri="http://schemas.openxmlformats.org/presentationml/2006/ole">
            <p:oleObj spid="_x0000_s471042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71538" y="1857364"/>
          <a:ext cx="7156450" cy="1073150"/>
        </p:xfrm>
        <a:graphic>
          <a:graphicData uri="http://schemas.openxmlformats.org/presentationml/2006/ole">
            <p:oleObj spid="_x0000_s472066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232176"/>
          <a:ext cx="7546975" cy="3840162"/>
        </p:xfrm>
        <a:graphic>
          <a:graphicData uri="http://schemas.openxmlformats.org/presentationml/2006/ole">
            <p:oleObj spid="_x0000_s47206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68413" y="1557357"/>
          <a:ext cx="7058025" cy="4657725"/>
        </p:xfrm>
        <a:graphic>
          <a:graphicData uri="http://schemas.openxmlformats.org/presentationml/2006/ole">
            <p:oleObj spid="_x0000_s473090" name="Document" r:id="rId3" imgW="8903716" imgH="5761408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079513"/>
          <a:ext cx="7291387" cy="4206875"/>
        </p:xfrm>
        <a:graphic>
          <a:graphicData uri="http://schemas.openxmlformats.org/presentationml/2006/ole">
            <p:oleObj spid="_x0000_s361474" name="Document" r:id="rId5" imgW="8763381" imgH="5079312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5159397"/>
          <a:ext cx="2279650" cy="1412875"/>
        </p:xfrm>
        <a:graphic>
          <a:graphicData uri="http://schemas.openxmlformats.org/presentationml/2006/ole">
            <p:oleObj spid="_x0000_s36147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388100" cy="2243137"/>
        </p:xfrm>
        <a:graphic>
          <a:graphicData uri="http://schemas.openxmlformats.org/presentationml/2006/ole">
            <p:oleObj spid="_x0000_s474114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474115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简单随机抽样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785926"/>
          <a:ext cx="7156450" cy="4779963"/>
        </p:xfrm>
        <a:graphic>
          <a:graphicData uri="http://schemas.openxmlformats.org/presentationml/2006/ole">
            <p:oleObj spid="_x0000_s47513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7290" y="1428757"/>
          <a:ext cx="6656388" cy="3000375"/>
        </p:xfrm>
        <a:graphic>
          <a:graphicData uri="http://schemas.openxmlformats.org/presentationml/2006/ole">
            <p:oleObj spid="_x0000_s476162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3913188"/>
          <a:ext cx="6291262" cy="2206625"/>
        </p:xfrm>
        <a:graphic>
          <a:graphicData uri="http://schemas.openxmlformats.org/presentationml/2006/ole">
            <p:oleObj spid="_x0000_s47616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039840" y="1397034"/>
          <a:ext cx="7461250" cy="6889750"/>
        </p:xfrm>
        <a:graphic>
          <a:graphicData uri="http://schemas.openxmlformats.org/presentationml/2006/ole">
            <p:oleObj spid="_x0000_s477186" name="Document" r:id="rId4" imgW="9561132" imgH="88470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55713" y="1427163"/>
          <a:ext cx="6851650" cy="4741862"/>
        </p:xfrm>
        <a:graphic>
          <a:graphicData uri="http://schemas.openxmlformats.org/presentationml/2006/ole">
            <p:oleObj spid="_x0000_s47821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71538" y="1011263"/>
          <a:ext cx="7351713" cy="6132513"/>
        </p:xfrm>
        <a:graphic>
          <a:graphicData uri="http://schemas.openxmlformats.org/presentationml/2006/ole">
            <p:oleObj spid="_x0000_s479234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1785926"/>
          <a:ext cx="6264275" cy="2195512"/>
        </p:xfrm>
        <a:graphic>
          <a:graphicData uri="http://schemas.openxmlformats.org/presentationml/2006/ole">
            <p:oleObj spid="_x0000_s480258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73178" y="3214686"/>
          <a:ext cx="7570788" cy="3462337"/>
        </p:xfrm>
        <a:graphic>
          <a:graphicData uri="http://schemas.openxmlformats.org/presentationml/2006/ole">
            <p:oleObj spid="_x0000_s480259" name="Document" r:id="rId5" imgW="8877088" imgH="404282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系统抽样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62066" y="2071678"/>
          <a:ext cx="7510462" cy="5233988"/>
        </p:xfrm>
        <a:graphic>
          <a:graphicData uri="http://schemas.openxmlformats.org/presentationml/2006/ole">
            <p:oleObj spid="_x0000_s481282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6175" y="1373186"/>
          <a:ext cx="7096125" cy="1841500"/>
        </p:xfrm>
        <a:graphic>
          <a:graphicData uri="http://schemas.openxmlformats.org/presentationml/2006/ole">
            <p:oleObj spid="_x0000_s482306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4071938"/>
          <a:ext cx="6192837" cy="2170112"/>
        </p:xfrm>
        <a:graphic>
          <a:graphicData uri="http://schemas.openxmlformats.org/presentationml/2006/ole">
            <p:oleObj spid="_x0000_s48230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1319237"/>
          <a:ext cx="7156450" cy="5681663"/>
        </p:xfrm>
        <a:graphic>
          <a:graphicData uri="http://schemas.openxmlformats.org/presentationml/2006/ole">
            <p:oleObj spid="_x0000_s483330" name="Document" r:id="rId4" imgW="8477700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06475" y="1263681"/>
          <a:ext cx="7302500" cy="6594475"/>
        </p:xfrm>
        <a:graphic>
          <a:graphicData uri="http://schemas.openxmlformats.org/presentationml/2006/ole">
            <p:oleObj spid="_x0000_s362498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8435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6475" y="1071546"/>
          <a:ext cx="7337425" cy="6034088"/>
        </p:xfrm>
        <a:graphic>
          <a:graphicData uri="http://schemas.openxmlformats.org/presentationml/2006/ole">
            <p:oleObj spid="_x0000_s485378" name="Document" r:id="rId4" imgW="9261750" imgH="766745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5248303"/>
          <a:ext cx="6010275" cy="2109787"/>
        </p:xfrm>
        <a:graphic>
          <a:graphicData uri="http://schemas.openxmlformats.org/presentationml/2006/ole">
            <p:oleObj spid="_x0000_s48537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00" y="1293834"/>
          <a:ext cx="7620000" cy="5278438"/>
        </p:xfrm>
        <a:graphic>
          <a:graphicData uri="http://schemas.openxmlformats.org/presentationml/2006/ole">
            <p:oleObj spid="_x0000_s486402" name="Document" r:id="rId3" imgW="9676638" imgH="680906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分层抽样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816100"/>
          <a:ext cx="7229475" cy="4999038"/>
        </p:xfrm>
        <a:graphic>
          <a:graphicData uri="http://schemas.openxmlformats.org/presentationml/2006/ole">
            <p:oleObj spid="_x0000_s487426" name="Document" r:id="rId3" imgW="8976762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00177" y="1285860"/>
          <a:ext cx="7229475" cy="4999038"/>
        </p:xfrm>
        <a:graphic>
          <a:graphicData uri="http://schemas.openxmlformats.org/presentationml/2006/ole">
            <p:oleObj spid="_x0000_s488450" name="Document" r:id="rId3" imgW="8833189" imgH="611255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92238" y="1214422"/>
          <a:ext cx="7094538" cy="3181350"/>
        </p:xfrm>
        <a:graphic>
          <a:graphicData uri="http://schemas.openxmlformats.org/presentationml/2006/ole">
            <p:oleObj spid="_x0000_s489474" name="Document" r:id="rId4" imgW="7931600" imgH="356624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4652986"/>
          <a:ext cx="6108700" cy="2133600"/>
        </p:xfrm>
        <a:graphic>
          <a:graphicData uri="http://schemas.openxmlformats.org/presentationml/2006/ole">
            <p:oleObj spid="_x0000_s48947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398615"/>
          <a:ext cx="7400925" cy="5888037"/>
        </p:xfrm>
        <a:graphic>
          <a:graphicData uri="http://schemas.openxmlformats.org/presentationml/2006/ole">
            <p:oleObj spid="_x0000_s490498" name="Document" r:id="rId4" imgW="9039013" imgH="72128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9152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20789" y="1466878"/>
          <a:ext cx="7337425" cy="6034088"/>
        </p:xfrm>
        <a:graphic>
          <a:graphicData uri="http://schemas.openxmlformats.org/presentationml/2006/ole">
            <p:oleObj spid="_x0000_s492546" name="Document" r:id="rId4" imgW="9261750" imgH="7667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3286124"/>
          <a:ext cx="7534275" cy="2901950"/>
        </p:xfrm>
        <a:graphic>
          <a:graphicData uri="http://schemas.openxmlformats.org/presentationml/2006/ole">
            <p:oleObj spid="_x0000_s493570" name="Document" r:id="rId3" imgW="9821291" imgH="379154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2000240"/>
          <a:ext cx="5989638" cy="2103437"/>
        </p:xfrm>
        <a:graphic>
          <a:graphicData uri="http://schemas.openxmlformats.org/presentationml/2006/ole">
            <p:oleObj spid="_x0000_s49357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475" y="1071546"/>
          <a:ext cx="7258050" cy="4914900"/>
        </p:xfrm>
        <a:graphic>
          <a:graphicData uri="http://schemas.openxmlformats.org/presentationml/2006/ole">
            <p:oleObj spid="_x0000_s363522" name="Document" r:id="rId5" imgW="8763381" imgH="595212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5873777"/>
          <a:ext cx="2279650" cy="1412875"/>
        </p:xfrm>
        <a:graphic>
          <a:graphicData uri="http://schemas.openxmlformats.org/presentationml/2006/ole">
            <p:oleObj spid="_x0000_s363523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27.</a:t>
            </a:r>
            <a:r>
              <a:rPr lang="zh-CN" altLang="en-US" sz="2400" b="1" dirty="0" smtClean="0"/>
              <a:t>分层抽样中找不准比例标准致误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14440" y="1835171"/>
          <a:ext cx="7486650" cy="4522787"/>
        </p:xfrm>
        <a:graphic>
          <a:graphicData uri="http://schemas.openxmlformats.org/presentationml/2006/ole">
            <p:oleObj spid="_x0000_s494594" name="Document" r:id="rId3" imgW="9584161" imgH="581692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2363" y="2928934"/>
          <a:ext cx="7253287" cy="3462338"/>
        </p:xfrm>
        <a:graphic>
          <a:graphicData uri="http://schemas.openxmlformats.org/presentationml/2006/ole">
            <p:oleObj spid="_x0000_s495618" name="Document" r:id="rId4" imgW="9146244" imgH="437666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9763" y="2000250"/>
          <a:ext cx="5807075" cy="2035175"/>
        </p:xfrm>
        <a:graphic>
          <a:graphicData uri="http://schemas.openxmlformats.org/presentationml/2006/ole">
            <p:oleObj spid="_x0000_s49561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487488"/>
          <a:ext cx="7096125" cy="3462337"/>
        </p:xfrm>
        <a:graphic>
          <a:graphicData uri="http://schemas.openxmlformats.org/presentationml/2006/ole">
            <p:oleObj spid="_x0000_s496642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1046185"/>
          <a:ext cx="7096125" cy="5668963"/>
        </p:xfrm>
        <a:graphic>
          <a:graphicData uri="http://schemas.openxmlformats.org/presentationml/2006/ole">
            <p:oleObj spid="_x0000_s497666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086011"/>
          <a:ext cx="6742112" cy="6486525"/>
        </p:xfrm>
        <a:graphic>
          <a:graphicData uri="http://schemas.openxmlformats.org/presentationml/2006/ole">
            <p:oleObj spid="_x0000_s498690" name="Document" r:id="rId3" imgW="8235789" imgH="792487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841375" y="1285860"/>
          <a:ext cx="6692900" cy="804863"/>
        </p:xfrm>
        <a:graphic>
          <a:graphicData uri="http://schemas.openxmlformats.org/presentationml/2006/ole">
            <p:oleObj spid="_x0000_s498691" name="Document" r:id="rId4" imgW="7483775" imgH="90326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2786058"/>
          <a:ext cx="7169150" cy="3975100"/>
        </p:xfrm>
        <a:graphic>
          <a:graphicData uri="http://schemas.openxmlformats.org/presentationml/2006/ole">
            <p:oleObj spid="_x0000_s499714" name="Document" r:id="rId3" imgW="9190503" imgH="5099861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95388" y="1695450"/>
          <a:ext cx="6888162" cy="2058988"/>
        </p:xfrm>
        <a:graphic>
          <a:graphicData uri="http://schemas.openxmlformats.org/presentationml/2006/ole">
            <p:oleObj spid="_x0000_s499715" name="Document" r:id="rId4" imgW="9281901" imgH="278859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73150" y="2970236"/>
          <a:ext cx="7534275" cy="3816350"/>
        </p:xfrm>
        <a:graphic>
          <a:graphicData uri="http://schemas.openxmlformats.org/presentationml/2006/ole">
            <p:oleObj spid="_x0000_s500738" name="Document" r:id="rId3" imgW="10323618" imgH="5244789" progId="Word.Document.8">
              <p:embed/>
            </p:oleObj>
          </a:graphicData>
        </a:graphic>
      </p:graphicFrame>
      <p:graphicFrame>
        <p:nvGraphicFramePr>
          <p:cNvPr id="301063" name="Object 6"/>
          <p:cNvGraphicFramePr>
            <a:graphicFrameLocks noChangeAspect="1"/>
          </p:cNvGraphicFramePr>
          <p:nvPr/>
        </p:nvGraphicFramePr>
        <p:xfrm>
          <a:off x="571472" y="1360488"/>
          <a:ext cx="6731000" cy="811212"/>
        </p:xfrm>
        <a:graphic>
          <a:graphicData uri="http://schemas.openxmlformats.org/presentationml/2006/ole">
            <p:oleObj spid="_x0000_s500739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1538" y="1195388"/>
          <a:ext cx="7400925" cy="4619625"/>
        </p:xfrm>
        <a:graphic>
          <a:graphicData uri="http://schemas.openxmlformats.org/presentationml/2006/ole">
            <p:oleObj spid="_x0000_s501762" name="Document" r:id="rId3" imgW="9885701" imgH="612661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60487" y="2840057"/>
          <a:ext cx="6911975" cy="3303587"/>
        </p:xfrm>
        <a:graphic>
          <a:graphicData uri="http://schemas.openxmlformats.org/presentationml/2006/ole">
            <p:oleObj spid="_x0000_s502786" name="Document" r:id="rId3" imgW="8998352" imgH="431934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64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随机抽样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573088" y="1552567"/>
          <a:ext cx="6692900" cy="804863"/>
        </p:xfrm>
        <a:graphic>
          <a:graphicData uri="http://schemas.openxmlformats.org/presentationml/2006/ole">
            <p:oleObj spid="_x0000_s502787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用样本估计总体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406556"/>
          <a:ext cx="7229475" cy="6523038"/>
        </p:xfrm>
        <a:graphic>
          <a:graphicData uri="http://schemas.openxmlformats.org/presentationml/2006/ole">
            <p:oleObj spid="_x0000_s364546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619273"/>
          <a:ext cx="7364413" cy="5095875"/>
        </p:xfrm>
        <a:graphic>
          <a:graphicData uri="http://schemas.openxmlformats.org/presentationml/2006/ole">
            <p:oleObj spid="_x0000_s504834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50941" y="1706563"/>
          <a:ext cx="7693025" cy="5827712"/>
        </p:xfrm>
        <a:graphic>
          <a:graphicData uri="http://schemas.openxmlformats.org/presentationml/2006/ole">
            <p:oleObj spid="_x0000_s507906" name="Document" r:id="rId5" imgW="11783462" imgH="89537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4763" y="1441476"/>
          <a:ext cx="7212013" cy="5702300"/>
        </p:xfrm>
        <a:graphic>
          <a:graphicData uri="http://schemas.openxmlformats.org/presentationml/2006/ole">
            <p:oleObj spid="_x0000_s508930" name="Document" r:id="rId5" imgW="8867013" imgH="7018889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74763" y="1285860"/>
          <a:ext cx="7212013" cy="5702300"/>
        </p:xfrm>
        <a:graphic>
          <a:graphicData uri="http://schemas.openxmlformats.org/presentationml/2006/ole">
            <p:oleObj spid="_x0000_s509954" name="Document" r:id="rId5" imgW="9010227" imgH="7028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28739" y="1120804"/>
          <a:ext cx="7229475" cy="6523038"/>
        </p:xfrm>
        <a:graphic>
          <a:graphicData uri="http://schemas.openxmlformats.org/presentationml/2006/ole">
            <p:oleObj spid="_x0000_s510978" name="Document" r:id="rId5" imgW="8828151" imgH="79807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28739" y="1192242"/>
          <a:ext cx="7229475" cy="6523038"/>
        </p:xfrm>
        <a:graphic>
          <a:graphicData uri="http://schemas.openxmlformats.org/presentationml/2006/ole">
            <p:oleObj spid="_x0000_s512002" name="Document" r:id="rId5" imgW="8818436" imgH="79919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222389"/>
          <a:ext cx="7291387" cy="4206875"/>
        </p:xfrm>
        <a:graphic>
          <a:graphicData uri="http://schemas.openxmlformats.org/presentationml/2006/ole">
            <p:oleObj spid="_x0000_s513026" name="Document" r:id="rId5" imgW="8763381" imgH="509517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4071942"/>
          <a:ext cx="2279650" cy="1412875"/>
        </p:xfrm>
        <a:graphic>
          <a:graphicData uri="http://schemas.openxmlformats.org/presentationml/2006/ole">
            <p:oleObj spid="_x0000_s51302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1238" y="1466882"/>
          <a:ext cx="7218362" cy="6534150"/>
        </p:xfrm>
        <a:graphic>
          <a:graphicData uri="http://schemas.openxmlformats.org/presentationml/2006/ole">
            <p:oleObj spid="_x0000_s514050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33488" y="1073150"/>
          <a:ext cx="7181850" cy="4864100"/>
        </p:xfrm>
        <a:graphic>
          <a:graphicData uri="http://schemas.openxmlformats.org/presentationml/2006/ole">
            <p:oleObj spid="_x0000_s515074" name="Document" r:id="rId5" imgW="8763381" imgH="5967984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0166" y="5016521"/>
          <a:ext cx="2279650" cy="1412875"/>
        </p:xfrm>
        <a:graphic>
          <a:graphicData uri="http://schemas.openxmlformats.org/presentationml/2006/ole">
            <p:oleObj spid="_x0000_s51507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36638" y="1463675"/>
          <a:ext cx="7205662" cy="6546850"/>
        </p:xfrm>
        <a:graphic>
          <a:graphicData uri="http://schemas.openxmlformats.org/presentationml/2006/ole">
            <p:oleObj spid="_x0000_s516098" name="Document" r:id="rId5" imgW="8799724" imgH="801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00" y="1000108"/>
          <a:ext cx="7289800" cy="4279900"/>
        </p:xfrm>
        <a:graphic>
          <a:graphicData uri="http://schemas.openxmlformats.org/presentationml/2006/ole">
            <p:oleObj spid="_x0000_s365570" name="Document" r:id="rId5" imgW="8763381" imgH="5166917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428728" y="5373711"/>
          <a:ext cx="2279650" cy="1412875"/>
        </p:xfrm>
        <a:graphic>
          <a:graphicData uri="http://schemas.openxmlformats.org/presentationml/2006/ole">
            <p:oleObj spid="_x0000_s36557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71538" y="1571612"/>
          <a:ext cx="7265987" cy="6254750"/>
        </p:xfrm>
        <a:graphic>
          <a:graphicData uri="http://schemas.openxmlformats.org/presentationml/2006/ole">
            <p:oleObj spid="_x0000_s517122" name="Document" r:id="rId3" imgW="8867013" imgH="767070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714744" y="2159001"/>
          <a:ext cx="2279650" cy="1412875"/>
        </p:xfrm>
        <a:graphic>
          <a:graphicData uri="http://schemas.openxmlformats.org/presentationml/2006/ole">
            <p:oleObj spid="_x0000_s51712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4935556" y="2159001"/>
          <a:ext cx="2279650" cy="1412875"/>
        </p:xfrm>
        <a:graphic>
          <a:graphicData uri="http://schemas.openxmlformats.org/presentationml/2006/ole">
            <p:oleObj spid="_x0000_s517124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2006598" y="2500306"/>
          <a:ext cx="2279650" cy="1412875"/>
        </p:xfrm>
        <a:graphic>
          <a:graphicData uri="http://schemas.openxmlformats.org/presentationml/2006/ole">
            <p:oleObj spid="_x0000_s517125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3143240" y="2500306"/>
          <a:ext cx="2279650" cy="1412875"/>
        </p:xfrm>
        <a:graphic>
          <a:graphicData uri="http://schemas.openxmlformats.org/presentationml/2006/ole">
            <p:oleObj spid="_x0000_s517126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2214546" y="2857496"/>
          <a:ext cx="2279650" cy="1412875"/>
        </p:xfrm>
        <a:graphic>
          <a:graphicData uri="http://schemas.openxmlformats.org/presentationml/2006/ole">
            <p:oleObj spid="_x0000_s517127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714480" y="3159133"/>
          <a:ext cx="2279650" cy="1412875"/>
        </p:xfrm>
        <a:graphic>
          <a:graphicData uri="http://schemas.openxmlformats.org/presentationml/2006/ole">
            <p:oleObj spid="_x0000_s517128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577970" y="3500438"/>
          <a:ext cx="2279650" cy="1412875"/>
        </p:xfrm>
        <a:graphic>
          <a:graphicData uri="http://schemas.openxmlformats.org/presentationml/2006/ole">
            <p:oleObj spid="_x0000_s517129" name="Document" r:id="rId11" imgW="2514960" imgH="1555865" progId="Word.Document.8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285852" y="4445017"/>
          <a:ext cx="2279650" cy="1412875"/>
        </p:xfrm>
        <a:graphic>
          <a:graphicData uri="http://schemas.openxmlformats.org/presentationml/2006/ole">
            <p:oleObj spid="_x0000_s517130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3786182" y="4786322"/>
          <a:ext cx="2279650" cy="1412875"/>
        </p:xfrm>
        <a:graphic>
          <a:graphicData uri="http://schemas.openxmlformats.org/presentationml/2006/ole">
            <p:oleObj spid="_x0000_s517131" name="Document" r:id="rId13" imgW="2514960" imgH="1555865" progId="Word.Document.8">
              <p:embed/>
            </p:oleObj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6792944" y="4786322"/>
          <a:ext cx="2279650" cy="1412875"/>
        </p:xfrm>
        <a:graphic>
          <a:graphicData uri="http://schemas.openxmlformats.org/presentationml/2006/ole">
            <p:oleObj spid="_x0000_s517132" name="Document" r:id="rId14" imgW="2514960" imgH="1555865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2000232" y="5072074"/>
          <a:ext cx="2279650" cy="1412875"/>
        </p:xfrm>
        <a:graphic>
          <a:graphicData uri="http://schemas.openxmlformats.org/presentationml/2006/ole">
            <p:oleObj spid="_x0000_s517133" name="Document" r:id="rId15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63665" y="1357298"/>
          <a:ext cx="7337425" cy="6330950"/>
        </p:xfrm>
        <a:graphic>
          <a:graphicData uri="http://schemas.openxmlformats.org/presentationml/2006/ole">
            <p:oleObj spid="_x0000_s518146" name="Document" r:id="rId3" imgW="8867013" imgH="768187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221044" y="1944687"/>
          <a:ext cx="2279650" cy="1412875"/>
        </p:xfrm>
        <a:graphic>
          <a:graphicData uri="http://schemas.openxmlformats.org/presentationml/2006/ole">
            <p:oleObj spid="_x0000_s518147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6286512" y="2000240"/>
          <a:ext cx="2279650" cy="1412875"/>
        </p:xfrm>
        <a:graphic>
          <a:graphicData uri="http://schemas.openxmlformats.org/presentationml/2006/ole">
            <p:oleObj spid="_x0000_s518148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3071802" y="2659067"/>
          <a:ext cx="2279650" cy="1412875"/>
        </p:xfrm>
        <a:graphic>
          <a:graphicData uri="http://schemas.openxmlformats.org/presentationml/2006/ole">
            <p:oleObj spid="_x0000_s518149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5149870" y="2659067"/>
          <a:ext cx="2279650" cy="1412875"/>
        </p:xfrm>
        <a:graphic>
          <a:graphicData uri="http://schemas.openxmlformats.org/presentationml/2006/ole">
            <p:oleObj spid="_x0000_s518150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182278" name="Object 27"/>
          <p:cNvGraphicFramePr>
            <a:graphicFrameLocks noChangeAspect="1"/>
          </p:cNvGraphicFramePr>
          <p:nvPr/>
        </p:nvGraphicFramePr>
        <p:xfrm>
          <a:off x="6364316" y="2587629"/>
          <a:ext cx="2279650" cy="1412875"/>
        </p:xfrm>
        <a:graphic>
          <a:graphicData uri="http://schemas.openxmlformats.org/presentationml/2006/ole">
            <p:oleObj spid="_x0000_s518151" name="Document" r:id="rId9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235102" y="1000108"/>
          <a:ext cx="7265988" cy="6291263"/>
        </p:xfrm>
        <a:graphic>
          <a:graphicData uri="http://schemas.openxmlformats.org/presentationml/2006/ole">
            <p:oleObj spid="_x0000_s519170" name="Document" r:id="rId3" imgW="8867013" imgH="7693054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5578498" y="1857364"/>
          <a:ext cx="2279650" cy="1412875"/>
        </p:xfrm>
        <a:graphic>
          <a:graphicData uri="http://schemas.openxmlformats.org/presentationml/2006/ole">
            <p:oleObj spid="_x0000_s5191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3143240" y="3071810"/>
          <a:ext cx="2279650" cy="1412875"/>
        </p:xfrm>
        <a:graphic>
          <a:graphicData uri="http://schemas.openxmlformats.org/presentationml/2006/ole">
            <p:oleObj spid="_x0000_s51917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3143240" y="3444885"/>
          <a:ext cx="2279650" cy="1412875"/>
        </p:xfrm>
        <a:graphic>
          <a:graphicData uri="http://schemas.openxmlformats.org/presentationml/2006/ole">
            <p:oleObj spid="_x0000_s519173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82278" name="Object 27"/>
          <p:cNvGraphicFramePr>
            <a:graphicFrameLocks noChangeAspect="1"/>
          </p:cNvGraphicFramePr>
          <p:nvPr/>
        </p:nvGraphicFramePr>
        <p:xfrm>
          <a:off x="3292482" y="4071942"/>
          <a:ext cx="2279650" cy="1412875"/>
        </p:xfrm>
        <a:graphic>
          <a:graphicData uri="http://schemas.openxmlformats.org/presentationml/2006/ole">
            <p:oleObj spid="_x0000_s519174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6007126" y="4445017"/>
          <a:ext cx="2279650" cy="1412875"/>
        </p:xfrm>
        <a:graphic>
          <a:graphicData uri="http://schemas.openxmlformats.org/presentationml/2006/ole">
            <p:oleObj spid="_x0000_s519175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643306" y="5084763"/>
          <a:ext cx="4400550" cy="1401762"/>
        </p:xfrm>
        <a:graphic>
          <a:graphicData uri="http://schemas.openxmlformats.org/presentationml/2006/ole">
            <p:oleObj spid="_x0000_s519176" name="Document" r:id="rId10" imgW="4933841" imgH="156414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068536"/>
          <a:ext cx="6961188" cy="4718050"/>
        </p:xfrm>
        <a:graphic>
          <a:graphicData uri="http://schemas.openxmlformats.org/presentationml/2006/ole">
            <p:oleObj spid="_x0000_s520194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63613" y="1573213"/>
          <a:ext cx="6254750" cy="1377950"/>
        </p:xfrm>
        <a:graphic>
          <a:graphicData uri="http://schemas.openxmlformats.org/presentationml/2006/ole">
            <p:oleObj spid="_x0000_s521218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3189311"/>
          <a:ext cx="7010400" cy="3668713"/>
        </p:xfrm>
        <a:graphic>
          <a:graphicData uri="http://schemas.openxmlformats.org/presentationml/2006/ole">
            <p:oleObj spid="_x0000_s521219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00176" y="1223975"/>
          <a:ext cx="7086600" cy="3919537"/>
        </p:xfrm>
        <a:graphic>
          <a:graphicData uri="http://schemas.openxmlformats.org/presentationml/2006/ole">
            <p:oleObj spid="_x0000_s522242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7224" y="2000250"/>
          <a:ext cx="6059487" cy="1219200"/>
        </p:xfrm>
        <a:graphic>
          <a:graphicData uri="http://schemas.openxmlformats.org/presentationml/2006/ole">
            <p:oleObj spid="_x0000_s523266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7477" y="3225820"/>
          <a:ext cx="7242175" cy="3060700"/>
        </p:xfrm>
        <a:graphic>
          <a:graphicData uri="http://schemas.openxmlformats.org/presentationml/2006/ole">
            <p:oleObj spid="_x0000_s523267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03351" y="1714488"/>
          <a:ext cx="7083425" cy="5108575"/>
        </p:xfrm>
        <a:graphic>
          <a:graphicData uri="http://schemas.openxmlformats.org/presentationml/2006/ole">
            <p:oleObj spid="_x0000_s524290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73202" y="1857364"/>
          <a:ext cx="7156450" cy="1073150"/>
        </p:xfrm>
        <a:graphic>
          <a:graphicData uri="http://schemas.openxmlformats.org/presentationml/2006/ole">
            <p:oleObj spid="_x0000_s525314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3232176"/>
          <a:ext cx="7546975" cy="3840162"/>
        </p:xfrm>
        <a:graphic>
          <a:graphicData uri="http://schemas.openxmlformats.org/presentationml/2006/ole">
            <p:oleObj spid="_x0000_s525315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384326" y="1142984"/>
          <a:ext cx="6973888" cy="5022850"/>
        </p:xfrm>
        <a:graphic>
          <a:graphicData uri="http://schemas.openxmlformats.org/presentationml/2006/ole">
            <p:oleObj spid="_x0000_s526338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1414494"/>
          <a:ext cx="7188200" cy="6515100"/>
        </p:xfrm>
        <a:graphic>
          <a:graphicData uri="http://schemas.openxmlformats.org/presentationml/2006/ole">
            <p:oleObj spid="_x0000_s366594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42976" y="1857364"/>
          <a:ext cx="7156450" cy="1073150"/>
        </p:xfrm>
        <a:graphic>
          <a:graphicData uri="http://schemas.openxmlformats.org/presentationml/2006/ole">
            <p:oleObj spid="_x0000_s527362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232176"/>
          <a:ext cx="7546975" cy="3840162"/>
        </p:xfrm>
        <a:graphic>
          <a:graphicData uri="http://schemas.openxmlformats.org/presentationml/2006/ole">
            <p:oleObj spid="_x0000_s527363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68413" y="1585931"/>
          <a:ext cx="6937375" cy="4486275"/>
        </p:xfrm>
        <a:graphic>
          <a:graphicData uri="http://schemas.openxmlformats.org/presentationml/2006/ole">
            <p:oleObj spid="_x0000_s528386" name="Document" r:id="rId3" imgW="8893641" imgH="5769340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291262" cy="2206625"/>
        </p:xfrm>
        <a:graphic>
          <a:graphicData uri="http://schemas.openxmlformats.org/presentationml/2006/ole">
            <p:oleObj spid="_x0000_s529410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52941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频率分布直方图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4414" y="1779588"/>
          <a:ext cx="7156450" cy="4779962"/>
        </p:xfrm>
        <a:graphic>
          <a:graphicData uri="http://schemas.openxmlformats.org/presentationml/2006/ole">
            <p:oleObj spid="_x0000_s530434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054124"/>
          <a:ext cx="7156450" cy="5803900"/>
        </p:xfrm>
        <a:graphic>
          <a:graphicData uri="http://schemas.openxmlformats.org/presentationml/2006/ole">
            <p:oleObj spid="_x0000_s531458" name="Document" r:id="rId3" imgW="8678213" imgH="67678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238274"/>
          <a:ext cx="7096125" cy="5619750"/>
        </p:xfrm>
        <a:graphic>
          <a:graphicData uri="http://schemas.openxmlformats.org/presentationml/2006/ole">
            <p:oleObj spid="_x0000_s532482" name="Document" r:id="rId3" imgW="8678213" imgH="6767804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7290" y="1285860"/>
          <a:ext cx="6656388" cy="3000375"/>
        </p:xfrm>
        <a:graphic>
          <a:graphicData uri="http://schemas.openxmlformats.org/presentationml/2006/ole">
            <p:oleObj spid="_x0000_s533506" name="Document" r:id="rId4" imgW="7538493" imgH="34067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11278" y="1285860"/>
          <a:ext cx="7461250" cy="6889750"/>
        </p:xfrm>
        <a:graphic>
          <a:graphicData uri="http://schemas.openxmlformats.org/presentationml/2006/ole">
            <p:oleObj spid="_x0000_s534530" name="Document" r:id="rId4" imgW="9551776" imgH="885968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09663" y="1309708"/>
          <a:ext cx="7448550" cy="5048250"/>
        </p:xfrm>
        <a:graphic>
          <a:graphicData uri="http://schemas.openxmlformats.org/presentationml/2006/ole">
            <p:oleObj spid="_x0000_s535554" name="Document" r:id="rId4" imgW="9467935" imgH="64730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17650" y="1427163"/>
          <a:ext cx="6754812" cy="4681537"/>
        </p:xfrm>
        <a:graphic>
          <a:graphicData uri="http://schemas.openxmlformats.org/presentationml/2006/ole">
            <p:oleObj spid="_x0000_s536578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6475" y="1074738"/>
          <a:ext cx="7258050" cy="4275137"/>
        </p:xfrm>
        <a:graphic>
          <a:graphicData uri="http://schemas.openxmlformats.org/presentationml/2006/ole">
            <p:oleObj spid="_x0000_s367618" name="Document" r:id="rId5" imgW="8763381" imgH="517484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506532" y="5087959"/>
          <a:ext cx="2279650" cy="1412875"/>
        </p:xfrm>
        <a:graphic>
          <a:graphicData uri="http://schemas.openxmlformats.org/presentationml/2006/ole">
            <p:oleObj spid="_x0000_s36761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76364" y="1011238"/>
          <a:ext cx="7253288" cy="6048375"/>
        </p:xfrm>
        <a:graphic>
          <a:graphicData uri="http://schemas.openxmlformats.org/presentationml/2006/ole">
            <p:oleObj spid="_x0000_s537602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76364" y="1023963"/>
          <a:ext cx="7253288" cy="6048375"/>
        </p:xfrm>
        <a:graphic>
          <a:graphicData uri="http://schemas.openxmlformats.org/presentationml/2006/ole">
            <p:oleObj spid="_x0000_s538626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65179" y="1714488"/>
          <a:ext cx="6264275" cy="2195512"/>
        </p:xfrm>
        <a:graphic>
          <a:graphicData uri="http://schemas.openxmlformats.org/presentationml/2006/ole">
            <p:oleObj spid="_x0000_s539650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73178" y="3071810"/>
          <a:ext cx="7570788" cy="3462337"/>
        </p:xfrm>
        <a:graphic>
          <a:graphicData uri="http://schemas.openxmlformats.org/presentationml/2006/ole">
            <p:oleObj spid="_x0000_s539651" name="Document" r:id="rId5" imgW="8867373" imgH="404931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茎叶图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2000279"/>
          <a:ext cx="7450138" cy="5643563"/>
        </p:xfrm>
        <a:graphic>
          <a:graphicData uri="http://schemas.openxmlformats.org/presentationml/2006/ole">
            <p:oleObj spid="_x0000_s540674" name="Document" r:id="rId3" imgW="8690335" imgH="66053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22390" y="1285860"/>
          <a:ext cx="7450138" cy="5643563"/>
        </p:xfrm>
        <a:graphic>
          <a:graphicData uri="http://schemas.openxmlformats.org/presentationml/2006/ole">
            <p:oleObj spid="_x0000_s541698" name="Document" r:id="rId3" imgW="8690335" imgH="660537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7638" y="1377950"/>
          <a:ext cx="6997700" cy="1816100"/>
        </p:xfrm>
        <a:graphic>
          <a:graphicData uri="http://schemas.openxmlformats.org/presentationml/2006/ole">
            <p:oleObj spid="_x0000_s542722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149379"/>
          <a:ext cx="7156450" cy="6351587"/>
        </p:xfrm>
        <a:graphic>
          <a:graphicData uri="http://schemas.openxmlformats.org/presentationml/2006/ole">
            <p:oleObj spid="_x0000_s543746" name="Document" r:id="rId4" imgW="8654352" imgH="764510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292255"/>
          <a:ext cx="7156450" cy="6351587"/>
        </p:xfrm>
        <a:graphic>
          <a:graphicData uri="http://schemas.openxmlformats.org/presentationml/2006/ole">
            <p:oleObj spid="_x0000_s544770" name="Document" r:id="rId4" imgW="8644636" imgH="7656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545794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7152" y="1073150"/>
          <a:ext cx="7231062" cy="5986463"/>
        </p:xfrm>
        <a:graphic>
          <a:graphicData uri="http://schemas.openxmlformats.org/presentationml/2006/ole">
            <p:oleObj spid="_x0000_s546818" name="Document" r:id="rId4" imgW="9261750" imgH="76786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1257300"/>
          <a:ext cx="7177088" cy="6526213"/>
        </p:xfrm>
        <a:graphic>
          <a:graphicData uri="http://schemas.openxmlformats.org/presentationml/2006/ole">
            <p:oleObj spid="_x0000_s368642" name="Document" r:id="rId5" imgW="8799724" imgH="80139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7152" y="1000108"/>
          <a:ext cx="7231062" cy="5986463"/>
        </p:xfrm>
        <a:graphic>
          <a:graphicData uri="http://schemas.openxmlformats.org/presentationml/2006/ole">
            <p:oleObj spid="_x0000_s547842" name="Document" r:id="rId4" imgW="9261750" imgH="76898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00125" y="3028974"/>
          <a:ext cx="7546975" cy="3829050"/>
        </p:xfrm>
        <a:graphic>
          <a:graphicData uri="http://schemas.openxmlformats.org/presentationml/2006/ole">
            <p:oleObj spid="_x0000_s548866" name="Document" r:id="rId3" imgW="9592797" imgH="4909509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00034" y="1785926"/>
          <a:ext cx="6010275" cy="2109788"/>
        </p:xfrm>
        <a:graphic>
          <a:graphicData uri="http://schemas.openxmlformats.org/presentationml/2006/ole">
            <p:oleObj spid="_x0000_s54886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样本数字特征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714488"/>
          <a:ext cx="7534275" cy="6145213"/>
        </p:xfrm>
        <a:graphic>
          <a:graphicData uri="http://schemas.openxmlformats.org/presentationml/2006/ole">
            <p:oleObj spid="_x0000_s549890" name="Document" r:id="rId3" imgW="9421516" imgH="7753981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89076" y="1284294"/>
          <a:ext cx="6997700" cy="3144838"/>
        </p:xfrm>
        <a:graphic>
          <a:graphicData uri="http://schemas.openxmlformats.org/presentationml/2006/ole">
            <p:oleObj spid="_x0000_s550914" name="Document" r:id="rId4" imgW="7931600" imgH="356552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9663" y="4357694"/>
          <a:ext cx="6108700" cy="2133600"/>
        </p:xfrm>
        <a:graphic>
          <a:graphicData uri="http://schemas.openxmlformats.org/presentationml/2006/ole">
            <p:oleObj spid="_x0000_s55091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00165" y="1285860"/>
          <a:ext cx="7400925" cy="5888037"/>
        </p:xfrm>
        <a:graphic>
          <a:graphicData uri="http://schemas.openxmlformats.org/presentationml/2006/ole">
            <p:oleObj spid="_x0000_s551938" name="Document" r:id="rId4" imgW="9039013" imgH="722402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55296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92227" y="1142984"/>
          <a:ext cx="7337425" cy="6034088"/>
        </p:xfrm>
        <a:graphic>
          <a:graphicData uri="http://schemas.openxmlformats.org/presentationml/2006/ole">
            <p:oleObj spid="_x0000_s553986" name="Document" r:id="rId4" imgW="9261750" imgH="767863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3143248"/>
          <a:ext cx="7534275" cy="2901950"/>
        </p:xfrm>
        <a:graphic>
          <a:graphicData uri="http://schemas.openxmlformats.org/presentationml/2006/ole">
            <p:oleObj spid="_x0000_s555010" name="Document" r:id="rId3" imgW="9821291" imgH="3796235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4064" y="1857364"/>
          <a:ext cx="5989638" cy="2103437"/>
        </p:xfrm>
        <a:graphic>
          <a:graphicData uri="http://schemas.openxmlformats.org/presentationml/2006/ole">
            <p:oleObj spid="_x0000_s55501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28.</a:t>
            </a:r>
            <a:r>
              <a:rPr lang="zh-CN" altLang="en-US" sz="2400" b="1" dirty="0" smtClean="0"/>
              <a:t>频率分布直方图中概念不清致误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85878" y="1714488"/>
          <a:ext cx="7486650" cy="4522787"/>
        </p:xfrm>
        <a:graphic>
          <a:graphicData uri="http://schemas.openxmlformats.org/presentationml/2006/ole">
            <p:oleObj spid="_x0000_s556034" name="Document" r:id="rId3" imgW="9584161" imgH="58248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2363" y="2928934"/>
          <a:ext cx="7253287" cy="3462338"/>
        </p:xfrm>
        <a:graphic>
          <a:graphicData uri="http://schemas.openxmlformats.org/presentationml/2006/ole">
            <p:oleObj spid="_x0000_s557058" name="Document" r:id="rId4" imgW="9146244" imgH="4383155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9763" y="2000250"/>
          <a:ext cx="5807075" cy="2035175"/>
        </p:xfrm>
        <a:graphic>
          <a:graphicData uri="http://schemas.openxmlformats.org/presentationml/2006/ole">
            <p:oleObj spid="_x0000_s55705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pPr>
              <a:lnSpc>
                <a:spcPts val="3500"/>
              </a:lnSpc>
            </a:pPr>
            <a:endParaRPr lang="zh-CN" altLang="en-US" sz="1800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4100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4102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104" name="WordArt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9550" y="1566863"/>
            <a:ext cx="36449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55650" y="2570163"/>
            <a:ext cx="8064500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　　本课件是由精确校对的</a:t>
            </a:r>
            <a:r>
              <a:rPr 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word</a:t>
            </a: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书稿制作的“逐字编辑”课件，如需要修改课件，请双击对应内容，进入可编辑状态。</a:t>
            </a:r>
          </a:p>
          <a:p>
            <a:pPr>
              <a:lnSpc>
                <a:spcPts val="4000"/>
              </a:lnSpc>
            </a:pPr>
            <a:r>
              <a:rPr lang="zh-CN" altLang="en-US" sz="2300" b="1">
                <a:solidFill>
                  <a:srgbClr val="5F5F5F"/>
                </a:solidFill>
                <a:latin typeface="楷体_GB2312" pitchFamily="49" charset="-122"/>
                <a:ea typeface="楷体_GB2312" pitchFamily="49" charset="-122"/>
              </a:rPr>
              <a:t>    如果有的公式双击后无法进入可编辑状态，请单击选中此公式，点击右键、“切换域代码”，即可进入编辑状态。修改后再点击右键、“切换域代码”，即可退出编辑状态。</a:t>
            </a:r>
            <a:endParaRPr lang="en-US" sz="2300" b="1">
              <a:solidFill>
                <a:srgbClr val="5F5F5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5513" y="928670"/>
          <a:ext cx="7258050" cy="5897563"/>
        </p:xfrm>
        <a:graphic>
          <a:graphicData uri="http://schemas.openxmlformats.org/presentationml/2006/ole">
            <p:oleObj spid="_x0000_s369666" name="Document" r:id="rId5" imgW="8763381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487488"/>
          <a:ext cx="6986588" cy="3413125"/>
        </p:xfrm>
        <a:graphic>
          <a:graphicData uri="http://schemas.openxmlformats.org/presentationml/2006/ole">
            <p:oleObj spid="_x0000_s558082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62089" y="1000108"/>
          <a:ext cx="7096125" cy="5668963"/>
        </p:xfrm>
        <a:graphic>
          <a:graphicData uri="http://schemas.openxmlformats.org/presentationml/2006/ole">
            <p:oleObj spid="_x0000_s559106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262089" y="1046185"/>
          <a:ext cx="7096125" cy="5668963"/>
        </p:xfrm>
        <a:graphic>
          <a:graphicData uri="http://schemas.openxmlformats.org/presentationml/2006/ole">
            <p:oleObj spid="_x0000_s560130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1763" y="2086011"/>
          <a:ext cx="6742112" cy="6486525"/>
        </p:xfrm>
        <a:graphic>
          <a:graphicData uri="http://schemas.openxmlformats.org/presentationml/2006/ole">
            <p:oleObj spid="_x0000_s561154" name="Document" r:id="rId3" imgW="8235789" imgH="792487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841375" y="1279525"/>
          <a:ext cx="6607175" cy="793750"/>
        </p:xfrm>
        <a:graphic>
          <a:graphicData uri="http://schemas.openxmlformats.org/presentationml/2006/ole">
            <p:oleObj spid="_x0000_s561155" name="Document" r:id="rId4" imgW="7483775" imgH="90326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2944837"/>
          <a:ext cx="7046913" cy="3913187"/>
        </p:xfrm>
        <a:graphic>
          <a:graphicData uri="http://schemas.openxmlformats.org/presentationml/2006/ole">
            <p:oleObj spid="_x0000_s562178" name="Document" r:id="rId3" imgW="9181148" imgH="5107793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255738" y="1643050"/>
          <a:ext cx="6888162" cy="2058988"/>
        </p:xfrm>
        <a:graphic>
          <a:graphicData uri="http://schemas.openxmlformats.org/presentationml/2006/ole">
            <p:oleObj spid="_x0000_s562179" name="Document" r:id="rId4" imgW="9281901" imgH="2793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52563" y="1285860"/>
          <a:ext cx="7034213" cy="3913187"/>
        </p:xfrm>
        <a:graphic>
          <a:graphicData uri="http://schemas.openxmlformats.org/presentationml/2006/ole">
            <p:oleObj spid="_x0000_s563202" name="Document" r:id="rId3" imgW="9171432" imgH="511572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00100" y="1182688"/>
          <a:ext cx="7485063" cy="5194300"/>
        </p:xfrm>
        <a:graphic>
          <a:graphicData uri="http://schemas.openxmlformats.org/presentationml/2006/ole">
            <p:oleObj spid="_x0000_s564226" name="Document" r:id="rId3" imgW="10256330" imgH="71425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142984"/>
          <a:ext cx="7327900" cy="5205412"/>
        </p:xfrm>
        <a:graphic>
          <a:graphicData uri="http://schemas.openxmlformats.org/presentationml/2006/ole">
            <p:oleObj spid="_x0000_s565250" name="Document" r:id="rId3" imgW="9875266" imgH="7024657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58875" y="1428736"/>
          <a:ext cx="7156450" cy="4767262"/>
        </p:xfrm>
        <a:graphic>
          <a:graphicData uri="http://schemas.openxmlformats.org/presentationml/2006/ole">
            <p:oleObj spid="_x0000_s566274" name="Document" r:id="rId3" imgW="9259231" imgH="6215659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146175"/>
          <a:ext cx="7315200" cy="5218113"/>
        </p:xfrm>
        <a:graphic>
          <a:graphicData uri="http://schemas.openxmlformats.org/presentationml/2006/ole">
            <p:oleObj spid="_x0000_s567298" name="Document" r:id="rId3" imgW="9856195" imgH="70441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2392401"/>
          <a:ext cx="7165975" cy="6537325"/>
        </p:xfrm>
        <a:graphic>
          <a:graphicData uri="http://schemas.openxmlformats.org/presentationml/2006/ole">
            <p:oleObj spid="_x0000_s370690" name="Document" r:id="rId5" imgW="8790009" imgH="802508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7069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58875" y="1285860"/>
          <a:ext cx="7156450" cy="4767262"/>
        </p:xfrm>
        <a:graphic>
          <a:graphicData uri="http://schemas.openxmlformats.org/presentationml/2006/ole">
            <p:oleObj spid="_x0000_s568322" name="Document" r:id="rId3" imgW="9259231" imgH="622395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用样本估计总体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变量的相关性、统计案例</a:t>
            </a: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619273"/>
          <a:ext cx="7364413" cy="5095875"/>
        </p:xfrm>
        <a:graphic>
          <a:graphicData uri="http://schemas.openxmlformats.org/presentationml/2006/ole">
            <p:oleObj spid="_x0000_s570370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706563"/>
          <a:ext cx="7693025" cy="5827712"/>
        </p:xfrm>
        <a:graphic>
          <a:graphicData uri="http://schemas.openxmlformats.org/presentationml/2006/ole">
            <p:oleObj spid="_x0000_s574466" name="Document" r:id="rId5" imgW="11783462" imgH="89663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146201" y="1214422"/>
          <a:ext cx="7212013" cy="5702300"/>
        </p:xfrm>
        <a:graphic>
          <a:graphicData uri="http://schemas.openxmlformats.org/presentationml/2006/ole">
            <p:oleObj spid="_x0000_s575490" name="Document" r:id="rId5" imgW="8867013" imgH="7037996" progId="Word.Document.8">
              <p:embed/>
            </p:oleObj>
          </a:graphicData>
        </a:graphic>
      </p:graphicFrame>
      <p:sp>
        <p:nvSpPr>
          <p:cNvPr id="11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真题再现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8662" y="1071585"/>
          <a:ext cx="7424738" cy="5572125"/>
        </p:xfrm>
        <a:graphic>
          <a:graphicData uri="http://schemas.openxmlformats.org/presentationml/2006/ole">
            <p:oleObj spid="_x0000_s576514" name="Document" r:id="rId5" imgW="9280102" imgH="703042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927100" y="1160491"/>
          <a:ext cx="7435850" cy="6411913"/>
        </p:xfrm>
        <a:graphic>
          <a:graphicData uri="http://schemas.openxmlformats.org/presentationml/2006/ole">
            <p:oleObj spid="_x0000_s577538" name="Document" r:id="rId5" imgW="9232604" imgH="797353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33475" y="1195388"/>
          <a:ext cx="7218363" cy="6534150"/>
        </p:xfrm>
        <a:graphic>
          <a:graphicData uri="http://schemas.openxmlformats.org/presentationml/2006/ole">
            <p:oleObj spid="_x0000_s578562" name="Document" r:id="rId5" imgW="8809080" imgH="80030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00125" y="1084281"/>
          <a:ext cx="7289800" cy="5059363"/>
        </p:xfrm>
        <a:graphic>
          <a:graphicData uri="http://schemas.openxmlformats.org/presentationml/2006/ole">
            <p:oleObj spid="_x0000_s579586" name="Document" r:id="rId5" imgW="8819875" imgH="608983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11238" y="2747980"/>
          <a:ext cx="7205662" cy="3181350"/>
        </p:xfrm>
        <a:graphic>
          <a:graphicData uri="http://schemas.openxmlformats.org/presentationml/2006/ole">
            <p:oleObj spid="_x0000_s580610" name="Document" r:id="rId5" imgW="8857298" imgH="388960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1643050"/>
          <a:ext cx="2279650" cy="1412875"/>
        </p:xfrm>
        <a:graphic>
          <a:graphicData uri="http://schemas.openxmlformats.org/presentationml/2006/ole">
            <p:oleObj spid="_x0000_s58061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25513" y="1019200"/>
          <a:ext cx="7258050" cy="5910262"/>
        </p:xfrm>
        <a:graphic>
          <a:graphicData uri="http://schemas.openxmlformats.org/presentationml/2006/ole">
            <p:oleObj spid="_x0000_s371714" name="Document" r:id="rId5" imgW="8763381" imgH="71522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857232"/>
          <a:ext cx="7594600" cy="5692775"/>
        </p:xfrm>
        <a:graphic>
          <a:graphicData uri="http://schemas.openxmlformats.org/presentationml/2006/ole">
            <p:oleObj spid="_x0000_s581634" name="Document" r:id="rId5" imgW="9482688" imgH="69694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857224" y="766789"/>
          <a:ext cx="7594600" cy="6448425"/>
        </p:xfrm>
        <a:graphic>
          <a:graphicData uri="http://schemas.openxmlformats.org/presentationml/2006/ole">
            <p:oleObj spid="_x0000_s582658" name="Document" r:id="rId5" imgW="9427274" imgH="801787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857224" y="1093811"/>
          <a:ext cx="7594600" cy="5692775"/>
        </p:xfrm>
        <a:graphic>
          <a:graphicData uri="http://schemas.openxmlformats.org/presentationml/2006/ole">
            <p:oleObj spid="_x0000_s583682" name="Document" r:id="rId5" imgW="9625182" imgH="697923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82701" y="2867043"/>
          <a:ext cx="7132637" cy="3133725"/>
        </p:xfrm>
        <a:graphic>
          <a:graphicData uri="http://schemas.openxmlformats.org/presentationml/2006/ole">
            <p:oleObj spid="_x0000_s584706" name="Document" r:id="rId5" imgW="8847942" imgH="3895016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071538" y="1643050"/>
          <a:ext cx="2279650" cy="1412875"/>
        </p:xfrm>
        <a:graphic>
          <a:graphicData uri="http://schemas.openxmlformats.org/presentationml/2006/ole">
            <p:oleObj spid="_x0000_s58470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92227" y="1674844"/>
          <a:ext cx="7265987" cy="6254750"/>
        </p:xfrm>
        <a:graphic>
          <a:graphicData uri="http://schemas.openxmlformats.org/presentationml/2006/ole">
            <p:oleObj spid="_x0000_s585730" name="Document" r:id="rId3" imgW="8867013" imgH="7681878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6286512" y="4572008"/>
          <a:ext cx="2279650" cy="1412875"/>
        </p:xfrm>
        <a:graphic>
          <a:graphicData uri="http://schemas.openxmlformats.org/presentationml/2006/ole">
            <p:oleObj spid="_x0000_s58573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2649540" y="4873645"/>
          <a:ext cx="2279650" cy="1412875"/>
        </p:xfrm>
        <a:graphic>
          <a:graphicData uri="http://schemas.openxmlformats.org/presentationml/2006/ole">
            <p:oleObj spid="_x0000_s585732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93802" y="987451"/>
          <a:ext cx="7435850" cy="6084887"/>
        </p:xfrm>
        <a:graphic>
          <a:graphicData uri="http://schemas.openxmlformats.org/presentationml/2006/ole">
            <p:oleObj spid="_x0000_s586754" name="Document" r:id="rId3" imgW="9367541" imgH="769017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786182" y="3286124"/>
          <a:ext cx="2279650" cy="1412875"/>
        </p:xfrm>
        <a:graphic>
          <a:graphicData uri="http://schemas.openxmlformats.org/presentationml/2006/ole">
            <p:oleObj spid="_x0000_s58675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3792548" y="3643314"/>
          <a:ext cx="2279650" cy="1412875"/>
        </p:xfrm>
        <a:graphic>
          <a:graphicData uri="http://schemas.openxmlformats.org/presentationml/2006/ole">
            <p:oleObj spid="_x0000_s586756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507192" y="3929066"/>
          <a:ext cx="2279650" cy="1412875"/>
        </p:xfrm>
        <a:graphic>
          <a:graphicData uri="http://schemas.openxmlformats.org/presentationml/2006/ole">
            <p:oleObj spid="_x0000_s586757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4857752" y="4229115"/>
          <a:ext cx="3340100" cy="1414463"/>
        </p:xfrm>
        <a:graphic>
          <a:graphicData uri="http://schemas.openxmlformats.org/presentationml/2006/ole">
            <p:oleObj spid="_x0000_s586758" name="Document" r:id="rId8" imgW="3739154" imgH="1578184" progId="Word.Document.8">
              <p:embed/>
            </p:oleObj>
          </a:graphicData>
        </a:graphic>
      </p:graphicFrame>
      <p:graphicFrame>
        <p:nvGraphicFramePr>
          <p:cNvPr id="182278" name="Object 27"/>
          <p:cNvGraphicFramePr>
            <a:graphicFrameLocks noChangeAspect="1"/>
          </p:cNvGraphicFramePr>
          <p:nvPr/>
        </p:nvGraphicFramePr>
        <p:xfrm>
          <a:off x="1857356" y="4572008"/>
          <a:ext cx="2279650" cy="1412875"/>
        </p:xfrm>
        <a:graphic>
          <a:graphicData uri="http://schemas.openxmlformats.org/presentationml/2006/ole">
            <p:oleObj spid="_x0000_s586759" name="Document" r:id="rId9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93802" y="1130327"/>
          <a:ext cx="7435850" cy="6084887"/>
        </p:xfrm>
        <a:graphic>
          <a:graphicData uri="http://schemas.openxmlformats.org/presentationml/2006/ole">
            <p:oleObj spid="_x0000_s587778" name="Document" r:id="rId3" imgW="9511115" imgH="7700985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2139974"/>
          <a:ext cx="6961188" cy="4718050"/>
        </p:xfrm>
        <a:graphic>
          <a:graphicData uri="http://schemas.openxmlformats.org/presentationml/2006/ole">
            <p:oleObj spid="_x0000_s588802" name="Document" r:id="rId3" imgW="7885881" imgH="5350090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28662" y="1573213"/>
          <a:ext cx="6254750" cy="1377950"/>
        </p:xfrm>
        <a:graphic>
          <a:graphicData uri="http://schemas.openxmlformats.org/presentationml/2006/ole">
            <p:oleObj spid="_x0000_s58982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357290" y="3260749"/>
          <a:ext cx="7010400" cy="3668713"/>
        </p:xfrm>
        <a:graphic>
          <a:graphicData uri="http://schemas.openxmlformats.org/presentationml/2006/ole">
            <p:oleObj spid="_x0000_s58982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71614" y="1438289"/>
          <a:ext cx="7086600" cy="3919537"/>
        </p:xfrm>
        <a:graphic>
          <a:graphicData uri="http://schemas.openxmlformats.org/presentationml/2006/ole">
            <p:oleObj spid="_x0000_s590850" name="Document" r:id="rId3" imgW="7874362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2678153"/>
          <a:ext cx="7165975" cy="6537325"/>
        </p:xfrm>
        <a:graphic>
          <a:graphicData uri="http://schemas.openxmlformats.org/presentationml/2006/ole">
            <p:oleObj spid="_x0000_s372738" name="Document" r:id="rId5" imgW="8780653" imgH="8036265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7273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4075" y="1928802"/>
          <a:ext cx="5961063" cy="1206500"/>
        </p:xfrm>
        <a:graphic>
          <a:graphicData uri="http://schemas.openxmlformats.org/presentationml/2006/ole">
            <p:oleObj spid="_x0000_s59187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87477" y="3225820"/>
          <a:ext cx="7242175" cy="3060700"/>
        </p:xfrm>
        <a:graphic>
          <a:graphicData uri="http://schemas.openxmlformats.org/presentationml/2006/ole">
            <p:oleObj spid="_x0000_s591875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14414" y="1285860"/>
          <a:ext cx="7086600" cy="3919537"/>
        </p:xfrm>
        <a:graphic>
          <a:graphicData uri="http://schemas.openxmlformats.org/presentationml/2006/ole">
            <p:oleObj spid="_x0000_s592898" name="Document" r:id="rId3" imgW="8017997" imgH="435934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854075" y="1925638"/>
          <a:ext cx="5864225" cy="1182687"/>
        </p:xfrm>
        <a:graphic>
          <a:graphicData uri="http://schemas.openxmlformats.org/presentationml/2006/ole">
            <p:oleObj spid="_x0000_s593922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258915" y="3225820"/>
          <a:ext cx="7242175" cy="3060700"/>
        </p:xfrm>
        <a:graphic>
          <a:graphicData uri="http://schemas.openxmlformats.org/presentationml/2006/ole">
            <p:oleObj spid="_x0000_s593923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206500" y="1835174"/>
          <a:ext cx="6973888" cy="5022850"/>
        </p:xfrm>
        <a:graphic>
          <a:graphicData uri="http://schemas.openxmlformats.org/presentationml/2006/ole">
            <p:oleObj spid="_x0000_s594946" name="Document" r:id="rId3" imgW="8521979" imgH="614210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214414" y="1857364"/>
          <a:ext cx="7156450" cy="1073150"/>
        </p:xfrm>
        <a:graphic>
          <a:graphicData uri="http://schemas.openxmlformats.org/presentationml/2006/ole">
            <p:oleObj spid="_x0000_s59597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96991" y="3232176"/>
          <a:ext cx="7546975" cy="3840162"/>
        </p:xfrm>
        <a:graphic>
          <a:graphicData uri="http://schemas.openxmlformats.org/presentationml/2006/ole">
            <p:oleObj spid="_x0000_s59597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928662" y="1171607"/>
          <a:ext cx="7716837" cy="6900863"/>
        </p:xfrm>
        <a:graphic>
          <a:graphicData uri="http://schemas.openxmlformats.org/presentationml/2006/ole">
            <p:oleObj spid="_x0000_s596994" name="Document" r:id="rId3" imgW="9788906" imgH="870754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142976" y="1857364"/>
          <a:ext cx="7156450" cy="1073150"/>
        </p:xfrm>
        <a:graphic>
          <a:graphicData uri="http://schemas.openxmlformats.org/presentationml/2006/ole">
            <p:oleObj spid="_x0000_s598018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71538" y="3303614"/>
          <a:ext cx="7546975" cy="3840162"/>
        </p:xfrm>
        <a:graphic>
          <a:graphicData uri="http://schemas.openxmlformats.org/presentationml/2006/ole">
            <p:oleObj spid="_x0000_s598019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68413" y="1728807"/>
          <a:ext cx="6937375" cy="4486275"/>
        </p:xfrm>
        <a:graphic>
          <a:graphicData uri="http://schemas.openxmlformats.org/presentationml/2006/ole">
            <p:oleObj spid="_x0000_s599042" name="Document" r:id="rId3" imgW="9027499" imgH="5777271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192837" cy="2170112"/>
        </p:xfrm>
        <a:graphic>
          <a:graphicData uri="http://schemas.openxmlformats.org/presentationml/2006/ole">
            <p:oleObj spid="_x0000_s60006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60006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928662" y="1214422"/>
          <a:ext cx="7645400" cy="5192712"/>
        </p:xfrm>
        <a:graphic>
          <a:graphicData uri="http://schemas.openxmlformats.org/presentationml/2006/ole">
            <p:oleObj spid="_x0000_s601090" name="Document" r:id="rId3" imgW="10202354" imgH="6886940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26" y="1081113"/>
          <a:ext cx="7258050" cy="5919787"/>
        </p:xfrm>
        <a:graphic>
          <a:graphicData uri="http://schemas.openxmlformats.org/presentationml/2006/ole">
            <p:oleObj spid="_x0000_s373762" name="Document" r:id="rId5" imgW="8763381" imgH="7162013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3088" y="1719263"/>
          <a:ext cx="6192837" cy="2170112"/>
        </p:xfrm>
        <a:graphic>
          <a:graphicData uri="http://schemas.openxmlformats.org/presentationml/2006/ole">
            <p:oleObj spid="_x0000_s602114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25553" y="2946424"/>
          <a:ext cx="7546975" cy="3840162"/>
        </p:xfrm>
        <a:graphic>
          <a:graphicData uri="http://schemas.openxmlformats.org/presentationml/2006/ole">
            <p:oleObj spid="_x0000_s602115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变量相关关系的判断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9200" y="1616099"/>
          <a:ext cx="7156450" cy="5170487"/>
        </p:xfrm>
        <a:graphic>
          <a:graphicData uri="http://schemas.openxmlformats.org/presentationml/2006/ole">
            <p:oleObj spid="_x0000_s603138" name="Document" r:id="rId3" imgW="8348825" imgH="667492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52550" y="1428757"/>
          <a:ext cx="6657975" cy="3000375"/>
        </p:xfrm>
        <a:graphic>
          <a:graphicData uri="http://schemas.openxmlformats.org/presentationml/2006/ole">
            <p:oleObj spid="_x0000_s604162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465284" y="3652854"/>
          <a:ext cx="6107112" cy="2133600"/>
        </p:xfrm>
        <a:graphic>
          <a:graphicData uri="http://schemas.openxmlformats.org/presentationml/2006/ole">
            <p:oleObj spid="_x0000_s60416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109663" y="1373221"/>
          <a:ext cx="7448550" cy="6913563"/>
        </p:xfrm>
        <a:graphic>
          <a:graphicData uri="http://schemas.openxmlformats.org/presentationml/2006/ole">
            <p:oleObj spid="_x0000_s605186" name="Document" r:id="rId4" imgW="9542060" imgH="88726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316038" y="1427163"/>
          <a:ext cx="6657975" cy="4608512"/>
        </p:xfrm>
        <a:graphic>
          <a:graphicData uri="http://schemas.openxmlformats.org/presentationml/2006/ole">
            <p:oleObj spid="_x0000_s606210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76364" y="1166839"/>
          <a:ext cx="7253288" cy="6048375"/>
        </p:xfrm>
        <a:graphic>
          <a:graphicData uri="http://schemas.openxmlformats.org/presentationml/2006/ole">
            <p:oleObj spid="_x0000_s607234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247802" y="1071546"/>
          <a:ext cx="7253288" cy="6048375"/>
        </p:xfrm>
        <a:graphic>
          <a:graphicData uri="http://schemas.openxmlformats.org/presentationml/2006/ole">
            <p:oleObj spid="_x0000_s608258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69925" y="1643050"/>
          <a:ext cx="6194425" cy="2170112"/>
        </p:xfrm>
        <a:graphic>
          <a:graphicData uri="http://schemas.openxmlformats.org/presentationml/2006/ole">
            <p:oleObj spid="_x0000_s609282" name="Document" r:id="rId4" imgW="7575212" imgH="2659024" progId="Word.Document.8">
              <p:embed/>
            </p:oleObj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73150" y="3000372"/>
          <a:ext cx="7485063" cy="3414712"/>
        </p:xfrm>
        <a:graphic>
          <a:graphicData uri="http://schemas.openxmlformats.org/presentationml/2006/ole">
            <p:oleObj spid="_x0000_s609283" name="Document" r:id="rId5" imgW="8867373" imgH="40554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28670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回归方程的求法及回归分析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2016160"/>
          <a:ext cx="7229475" cy="6413500"/>
        </p:xfrm>
        <a:graphic>
          <a:graphicData uri="http://schemas.openxmlformats.org/presentationml/2006/ole">
            <p:oleObj spid="_x0000_s610306" name="Document" r:id="rId3" imgW="8976762" imgH="7853483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68413" y="1158875"/>
          <a:ext cx="7119937" cy="6315075"/>
        </p:xfrm>
        <a:graphic>
          <a:graphicData uri="http://schemas.openxmlformats.org/presentationml/2006/ole">
            <p:oleObj spid="_x0000_s611330" name="Document" r:id="rId3" imgW="8833189" imgH="786465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2738479"/>
          <a:ext cx="7154863" cy="6548437"/>
        </p:xfrm>
        <a:graphic>
          <a:graphicData uri="http://schemas.openxmlformats.org/presentationml/2006/ole">
            <p:oleObj spid="_x0000_s374786" name="Document" r:id="rId5" imgW="8770938" imgH="804744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7478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19200" y="1377950"/>
          <a:ext cx="6900863" cy="1792288"/>
        </p:xfrm>
        <a:graphic>
          <a:graphicData uri="http://schemas.openxmlformats.org/presentationml/2006/ole">
            <p:oleObj spid="_x0000_s612354" name="Document" r:id="rId4" imgW="7931600" imgH="206393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1220817"/>
          <a:ext cx="7156450" cy="6351587"/>
        </p:xfrm>
        <a:graphic>
          <a:graphicData uri="http://schemas.openxmlformats.org/presentationml/2006/ole">
            <p:oleObj spid="_x0000_s613378" name="Document" r:id="rId4" imgW="8644636" imgH="7656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206500" y="804888"/>
          <a:ext cx="7083425" cy="6267450"/>
        </p:xfrm>
        <a:graphic>
          <a:graphicData uri="http://schemas.openxmlformats.org/presentationml/2006/ole">
            <p:oleObj spid="_x0000_s614402" name="Document" r:id="rId4" imgW="8644636" imgH="7667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071538" y="1571612"/>
          <a:ext cx="7242175" cy="2803525"/>
        </p:xfrm>
        <a:graphic>
          <a:graphicData uri="http://schemas.openxmlformats.org/presentationml/2006/ole">
            <p:oleObj spid="_x0000_s615426" name="Document" r:id="rId4" imgW="7407778" imgH="308437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7152" y="1014437"/>
          <a:ext cx="7231062" cy="5986463"/>
        </p:xfrm>
        <a:graphic>
          <a:graphicData uri="http://schemas.openxmlformats.org/presentationml/2006/ole">
            <p:oleObj spid="_x0000_s616450" name="Document" r:id="rId4" imgW="9261750" imgH="770098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122363" y="990625"/>
          <a:ext cx="7229475" cy="6010275"/>
        </p:xfrm>
        <a:graphic>
          <a:graphicData uri="http://schemas.openxmlformats.org/presentationml/2006/ole">
            <p:oleObj spid="_x0000_s617474" name="Document" r:id="rId4" imgW="9261750" imgH="771216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928662" y="874739"/>
          <a:ext cx="7766050" cy="6340475"/>
        </p:xfrm>
        <a:graphic>
          <a:graphicData uri="http://schemas.openxmlformats.org/presentationml/2006/ole">
            <p:oleObj spid="_x0000_s618498" name="Document" r:id="rId3" imgW="9950831" imgH="8131081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独立性检验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855820"/>
          <a:ext cx="7473950" cy="6145212"/>
        </p:xfrm>
        <a:graphic>
          <a:graphicData uri="http://schemas.openxmlformats.org/presentationml/2006/ole">
            <p:oleObj spid="_x0000_s619522" name="Document" r:id="rId3" imgW="9421516" imgH="776443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3150" y="1227165"/>
          <a:ext cx="7351713" cy="6059487"/>
        </p:xfrm>
        <a:graphic>
          <a:graphicData uri="http://schemas.openxmlformats.org/presentationml/2006/ole">
            <p:oleObj spid="_x0000_s620546" name="Document" r:id="rId3" imgW="9421516" imgH="777561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292225" y="1331919"/>
          <a:ext cx="6900863" cy="3097213"/>
        </p:xfrm>
        <a:graphic>
          <a:graphicData uri="http://schemas.openxmlformats.org/presentationml/2006/ole">
            <p:oleObj spid="_x0000_s621570" name="Document" r:id="rId4" imgW="7931600" imgH="356552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26" y="1081113"/>
          <a:ext cx="7258050" cy="5919787"/>
        </p:xfrm>
        <a:graphic>
          <a:graphicData uri="http://schemas.openxmlformats.org/presentationml/2006/ole">
            <p:oleObj spid="_x0000_s375810" name="Document" r:id="rId5" imgW="8763381" imgH="717318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214422"/>
          <a:ext cx="7291387" cy="5816600"/>
        </p:xfrm>
        <a:graphic>
          <a:graphicData uri="http://schemas.openxmlformats.org/presentationml/2006/ole">
            <p:oleObj spid="_x0000_s622594" name="Document" r:id="rId4" imgW="9182227" imgH="723519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96963" y="1219200"/>
          <a:ext cx="7278687" cy="5741988"/>
        </p:xfrm>
        <a:graphic>
          <a:graphicData uri="http://schemas.openxmlformats.org/presentationml/2006/ole">
            <p:oleObj spid="_x0000_s623618" name="Document" r:id="rId4" imgW="9181507" imgH="724637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87477" y="1571612"/>
          <a:ext cx="7242175" cy="2803525"/>
        </p:xfrm>
        <a:graphic>
          <a:graphicData uri="http://schemas.openxmlformats.org/presentationml/2006/ole">
            <p:oleObj spid="_x0000_s624642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1538" y="928670"/>
          <a:ext cx="7337425" cy="6034088"/>
        </p:xfrm>
        <a:graphic>
          <a:graphicData uri="http://schemas.openxmlformats.org/presentationml/2006/ole">
            <p:oleObj spid="_x0000_s625666" name="Document" r:id="rId4" imgW="9261750" imgH="768980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3150" y="2928934"/>
          <a:ext cx="7412038" cy="2865437"/>
        </p:xfrm>
        <a:graphic>
          <a:graphicData uri="http://schemas.openxmlformats.org/presentationml/2006/ole">
            <p:oleObj spid="_x0000_s626690" name="Document" r:id="rId3" imgW="9821291" imgH="3801282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4064" y="1857364"/>
          <a:ext cx="5989638" cy="2103437"/>
        </p:xfrm>
        <a:graphic>
          <a:graphicData uri="http://schemas.openxmlformats.org/presentationml/2006/ole">
            <p:oleObj spid="_x0000_s62669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思想方法　　</a:t>
            </a:r>
            <a:r>
              <a:rPr lang="en-US" sz="2400" b="1" dirty="0" smtClean="0"/>
              <a:t>19.</a:t>
            </a:r>
            <a:r>
              <a:rPr lang="zh-CN" altLang="en-US" sz="2400" b="1" dirty="0" smtClean="0"/>
              <a:t>求回归直线方程的方法与技巧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000100" y="1881209"/>
          <a:ext cx="7485063" cy="4548187"/>
        </p:xfrm>
        <a:graphic>
          <a:graphicData uri="http://schemas.openxmlformats.org/presentationml/2006/ole">
            <p:oleObj spid="_x0000_s627714" name="Document" r:id="rId3" imgW="9584161" imgH="583279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1157316" y="1285860"/>
          <a:ext cx="7486650" cy="2427287"/>
        </p:xfrm>
        <a:graphic>
          <a:graphicData uri="http://schemas.openxmlformats.org/presentationml/2006/ole">
            <p:oleObj spid="_x0000_s628738" name="Document" r:id="rId4" imgW="9518671" imgH="31116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071538" y="928670"/>
          <a:ext cx="7534275" cy="5619750"/>
        </p:xfrm>
        <a:graphic>
          <a:graphicData uri="http://schemas.openxmlformats.org/presentationml/2006/ole">
            <p:oleObj spid="_x0000_s629762" name="Document" r:id="rId4" imgW="9744646" imgH="734082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6500" y="1487488"/>
          <a:ext cx="6889750" cy="3365500"/>
        </p:xfrm>
        <a:graphic>
          <a:graphicData uri="http://schemas.openxmlformats.org/presentationml/2006/ole">
            <p:oleObj spid="_x0000_s630786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42976" y="1117623"/>
          <a:ext cx="7362825" cy="5668963"/>
        </p:xfrm>
        <a:graphic>
          <a:graphicData uri="http://schemas.openxmlformats.org/presentationml/2006/ole">
            <p:oleObj spid="_x0000_s631810" name="Document" r:id="rId3" imgW="8627004" imgH="6619797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2738479"/>
          <a:ext cx="7154863" cy="6548437"/>
        </p:xfrm>
        <a:graphic>
          <a:graphicData uri="http://schemas.openxmlformats.org/presentationml/2006/ole">
            <p:oleObj spid="_x0000_s376834" name="Document" r:id="rId5" imgW="8761582" imgH="8058617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7683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071538" y="1085879"/>
          <a:ext cx="7400925" cy="6486525"/>
        </p:xfrm>
        <a:graphic>
          <a:graphicData uri="http://schemas.openxmlformats.org/presentationml/2006/ole">
            <p:oleObj spid="_x0000_s632834" name="Document" r:id="rId3" imgW="9100905" imgH="7939286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1900" y="2714620"/>
          <a:ext cx="7046913" cy="3913187"/>
        </p:xfrm>
        <a:graphic>
          <a:graphicData uri="http://schemas.openxmlformats.org/presentationml/2006/ole">
            <p:oleObj spid="_x0000_s633858" name="Document" r:id="rId3" imgW="9171432" imgH="5115724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27176" y="1571612"/>
          <a:ext cx="6888162" cy="2071687"/>
        </p:xfrm>
        <a:graphic>
          <a:graphicData uri="http://schemas.openxmlformats.org/presentationml/2006/ole">
            <p:oleObj spid="_x0000_s633859" name="Document" r:id="rId4" imgW="9281901" imgH="279796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98578" y="2676542"/>
          <a:ext cx="7473950" cy="3181350"/>
        </p:xfrm>
        <a:graphic>
          <a:graphicData uri="http://schemas.openxmlformats.org/presentationml/2006/ole">
            <p:oleObj spid="_x0000_s634882" name="Document" r:id="rId3" imgW="10179325" imgH="4373421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54050" y="1714488"/>
          <a:ext cx="5989638" cy="2103438"/>
        </p:xfrm>
        <a:graphic>
          <a:graphicData uri="http://schemas.openxmlformats.org/presentationml/2006/ole">
            <p:oleObj spid="_x0000_s634883" name="Document" r:id="rId4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152546"/>
          <a:ext cx="7327900" cy="5205412"/>
        </p:xfrm>
        <a:graphic>
          <a:graphicData uri="http://schemas.openxmlformats.org/presentationml/2006/ole">
            <p:oleObj spid="_x0000_s635906" name="Document" r:id="rId3" imgW="9865910" imgH="7034751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073150" y="1211283"/>
          <a:ext cx="7315200" cy="5218113"/>
        </p:xfrm>
        <a:graphic>
          <a:graphicData uri="http://schemas.openxmlformats.org/presentationml/2006/ole">
            <p:oleObj spid="_x0000_s636930" name="Document" r:id="rId3" imgW="9999768" imgH="7044125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58875" y="1162068"/>
          <a:ext cx="7156450" cy="4767262"/>
        </p:xfrm>
        <a:graphic>
          <a:graphicData uri="http://schemas.openxmlformats.org/presentationml/2006/ole">
            <p:oleObj spid="_x0000_s637954" name="Document" r:id="rId3" imgW="9259231" imgH="6223950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58875" y="1255731"/>
          <a:ext cx="7107238" cy="4887913"/>
        </p:xfrm>
        <a:graphic>
          <a:graphicData uri="http://schemas.openxmlformats.org/presentationml/2006/ole">
            <p:oleObj spid="_x0000_s638978" name="Document" r:id="rId3" imgW="9402445" imgH="623368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　变量的相关性、统计案例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26" y="1081113"/>
          <a:ext cx="7258050" cy="5919787"/>
        </p:xfrm>
        <a:graphic>
          <a:graphicData uri="http://schemas.openxmlformats.org/presentationml/2006/ole">
            <p:oleObj spid="_x0000_s377858" name="Document" r:id="rId5" imgW="8763381" imgH="71843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063625" y="2743200"/>
          <a:ext cx="7143750" cy="6572250"/>
        </p:xfrm>
        <a:graphic>
          <a:graphicData uri="http://schemas.openxmlformats.org/presentationml/2006/ole">
            <p:oleObj spid="_x0000_s378882" name="Document" r:id="rId5" imgW="8751866" imgH="8069793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78883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123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125" name="矩形 5"/>
              <p:cNvPicPr>
                <a:picLocks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1116013" y="3308350"/>
            <a:ext cx="7127875" cy="260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63</a:t>
            </a: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sz="2200" b="1" u="sng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　</a:t>
            </a:r>
            <a:r>
              <a:rPr lang="zh-CN" altLang="en-US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算法初步</a:t>
            </a: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rId3" action="ppaction://hlinksldjump"/>
              </a:rPr>
              <a:t>　</a:t>
            </a:r>
            <a:endParaRPr lang="zh-CN" altLang="en-US" sz="2200" b="1">
              <a:solidFill>
                <a:srgbClr val="C00000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64</a:t>
            </a: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  随机抽样</a:t>
            </a:r>
            <a:endParaRPr lang="zh-CN" altLang="en-US" sz="2200" b="1" u="sng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65</a:t>
            </a:r>
            <a:r>
              <a:rPr lang="zh-CN" altLang="en-US" sz="2200" b="1">
                <a:solidFill>
                  <a:srgbClr val="C00000"/>
                </a:solidFill>
                <a:latin typeface="宋体" pitchFamily="2" charset="-122"/>
                <a:hlinkClick r:id="" action="ppaction://noaction"/>
              </a:rPr>
              <a:t>讲</a:t>
            </a:r>
            <a:r>
              <a:rPr lang="zh-CN" altLang="en-US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  用样本估计总体</a:t>
            </a:r>
            <a:endParaRPr lang="zh-CN" altLang="en-US" sz="22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第</a:t>
            </a:r>
            <a:r>
              <a:rPr lang="en-US" altLang="zh-CN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66</a:t>
            </a:r>
            <a:r>
              <a:rPr lang="zh-CN" altLang="en-US" sz="2200" b="1" u="sng">
                <a:solidFill>
                  <a:schemeClr val="hlink"/>
                </a:solidFill>
                <a:latin typeface="宋体" pitchFamily="2" charset="-122"/>
                <a:hlinkClick r:id="" action="ppaction://noaction"/>
              </a:rPr>
              <a:t>讲  变量间的相关关系、统计案例</a:t>
            </a:r>
            <a:endParaRPr lang="zh-CN" altLang="en-US" sz="2200" b="1" u="sng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endParaRPr lang="en-US" sz="2200" b="1" u="sng">
              <a:solidFill>
                <a:schemeClr val="hlink"/>
              </a:solidFill>
              <a:latin typeface="宋体" pitchFamily="2" charset="-122"/>
            </a:endParaRPr>
          </a:p>
        </p:txBody>
      </p:sp>
      <p:pic>
        <p:nvPicPr>
          <p:cNvPr id="5128" name="TextBox 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5413" y="2341563"/>
            <a:ext cx="22383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9" name="直接连接符 9"/>
          <p:cNvCxnSpPr>
            <a:cxnSpLocks noChangeShapeType="1"/>
          </p:cNvCxnSpPr>
          <p:nvPr/>
        </p:nvCxnSpPr>
        <p:spPr bwMode="auto">
          <a:xfrm>
            <a:off x="1187450" y="3068638"/>
            <a:ext cx="7056438" cy="34925"/>
          </a:xfrm>
          <a:prstGeom prst="line">
            <a:avLst/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</p:cxnSp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11188" y="1052513"/>
            <a:ext cx="813593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第十单元　算法初步、统计、统计案例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26" y="1081113"/>
          <a:ext cx="7258050" cy="5919787"/>
        </p:xfrm>
        <a:graphic>
          <a:graphicData uri="http://schemas.openxmlformats.org/presentationml/2006/ole">
            <p:oleObj spid="_x0000_s379906" name="Document" r:id="rId5" imgW="8763381" imgH="71951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5726" y="2743200"/>
          <a:ext cx="7131050" cy="6583363"/>
        </p:xfrm>
        <a:graphic>
          <a:graphicData uri="http://schemas.openxmlformats.org/presentationml/2006/ole">
            <p:oleObj spid="_x0000_s380930" name="Document" r:id="rId5" imgW="8742511" imgH="808096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80931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00" y="1085850"/>
          <a:ext cx="7258050" cy="5954713"/>
        </p:xfrm>
        <a:graphic>
          <a:graphicData uri="http://schemas.openxmlformats.org/presentationml/2006/ole">
            <p:oleObj spid="_x0000_s381954" name="Document" r:id="rId5" imgW="8763381" imgH="72049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13" y="2743200"/>
          <a:ext cx="7121525" cy="6583363"/>
        </p:xfrm>
        <a:graphic>
          <a:graphicData uri="http://schemas.openxmlformats.org/presentationml/2006/ole">
            <p:oleObj spid="_x0000_s382978" name="Document" r:id="rId5" imgW="8732795" imgH="8091785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82979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00" y="1085850"/>
          <a:ext cx="7258050" cy="5954713"/>
        </p:xfrm>
        <a:graphic>
          <a:graphicData uri="http://schemas.openxmlformats.org/presentationml/2006/ole">
            <p:oleObj spid="_x0000_s384002" name="Document" r:id="rId5" imgW="8763381" imgH="721609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13" y="2743200"/>
          <a:ext cx="7121525" cy="6594475"/>
        </p:xfrm>
        <a:graphic>
          <a:graphicData uri="http://schemas.openxmlformats.org/presentationml/2006/ole">
            <p:oleObj spid="_x0000_s385026" name="Document" r:id="rId5" imgW="8723440" imgH="8102961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85027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1028700" y="1085850"/>
          <a:ext cx="7258050" cy="5954713"/>
        </p:xfrm>
        <a:graphic>
          <a:graphicData uri="http://schemas.openxmlformats.org/presentationml/2006/ole">
            <p:oleObj spid="_x0000_s386050" name="Document" r:id="rId5" imgW="8763381" imgH="722726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1154113" y="2743200"/>
          <a:ext cx="7110412" cy="4046538"/>
        </p:xfrm>
        <a:graphic>
          <a:graphicData uri="http://schemas.openxmlformats.org/presentationml/2006/ole">
            <p:oleObj spid="_x0000_s387074" name="Document" r:id="rId5" imgW="8748628" imgH="4965389" progId="Word.Document.8">
              <p:embed/>
            </p:oleObj>
          </a:graphicData>
        </a:graphic>
      </p:graphicFrame>
      <p:graphicFrame>
        <p:nvGraphicFramePr>
          <p:cNvPr id="182278" name="Object 3"/>
          <p:cNvGraphicFramePr>
            <a:graphicFrameLocks noChangeAspect="1"/>
          </p:cNvGraphicFramePr>
          <p:nvPr/>
        </p:nvGraphicFramePr>
        <p:xfrm>
          <a:off x="1142976" y="1571612"/>
          <a:ext cx="2279650" cy="1412875"/>
        </p:xfrm>
        <a:graphic>
          <a:graphicData uri="http://schemas.openxmlformats.org/presentationml/2006/ole">
            <p:oleObj spid="_x0000_s387075" name="Document" r:id="rId6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25565" y="1685957"/>
          <a:ext cx="7375525" cy="6315075"/>
        </p:xfrm>
        <a:graphic>
          <a:graphicData uri="http://schemas.openxmlformats.org/presentationml/2006/ole">
            <p:oleObj spid="_x0000_s388098" name="Document" r:id="rId3" imgW="8867013" imgH="7648350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3557588" y="911225"/>
            <a:ext cx="2911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知识聚焦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643174" y="2301877"/>
          <a:ext cx="2279650" cy="1412875"/>
        </p:xfrm>
        <a:graphic>
          <a:graphicData uri="http://schemas.openxmlformats.org/presentationml/2006/ole">
            <p:oleObj spid="_x0000_s38809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5929322" y="2301877"/>
          <a:ext cx="2279650" cy="1412875"/>
        </p:xfrm>
        <a:graphic>
          <a:graphicData uri="http://schemas.openxmlformats.org/presentationml/2006/ole">
            <p:oleObj spid="_x0000_s38810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3" name="Object 19"/>
          <p:cNvGraphicFramePr>
            <a:graphicFrameLocks noChangeAspect="1"/>
          </p:cNvGraphicFramePr>
          <p:nvPr/>
        </p:nvGraphicFramePr>
        <p:xfrm>
          <a:off x="7143768" y="2301877"/>
          <a:ext cx="2279650" cy="1412875"/>
        </p:xfrm>
        <a:graphic>
          <a:graphicData uri="http://schemas.openxmlformats.org/presentationml/2006/ole">
            <p:oleObj spid="_x0000_s388101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2928926" y="3286124"/>
          <a:ext cx="2279650" cy="1412875"/>
        </p:xfrm>
        <a:graphic>
          <a:graphicData uri="http://schemas.openxmlformats.org/presentationml/2006/ole">
            <p:oleObj spid="_x0000_s388102" name="Document" r:id="rId8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5149870" y="3302009"/>
          <a:ext cx="2279650" cy="1412875"/>
        </p:xfrm>
        <a:graphic>
          <a:graphicData uri="http://schemas.openxmlformats.org/presentationml/2006/ole">
            <p:oleObj spid="_x0000_s388103" name="Document" r:id="rId9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215074" y="3286124"/>
          <a:ext cx="2279650" cy="1412875"/>
        </p:xfrm>
        <a:graphic>
          <a:graphicData uri="http://schemas.openxmlformats.org/presentationml/2006/ole">
            <p:oleObj spid="_x0000_s388104" name="Document" r:id="rId10" imgW="2514960" imgH="1555865" progId="Word.Document.8">
              <p:embed/>
            </p:oleObj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/>
        </p:nvGraphicFramePr>
        <p:xfrm>
          <a:off x="7507324" y="3286124"/>
          <a:ext cx="2279650" cy="1412875"/>
        </p:xfrm>
        <a:graphic>
          <a:graphicData uri="http://schemas.openxmlformats.org/presentationml/2006/ole">
            <p:oleObj spid="_x0000_s388105" name="Document" r:id="rId11" imgW="2514960" imgH="1555865" progId="Word.Document.8">
              <p:embed/>
            </p:oleObj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/>
        </p:nvGraphicFramePr>
        <p:xfrm>
          <a:off x="3149606" y="3929066"/>
          <a:ext cx="2279650" cy="1412875"/>
        </p:xfrm>
        <a:graphic>
          <a:graphicData uri="http://schemas.openxmlformats.org/presentationml/2006/ole">
            <p:oleObj spid="_x0000_s388106" name="Document" r:id="rId12" imgW="2514960" imgH="1555865" progId="Word.Document.8">
              <p:embed/>
            </p:oleObj>
          </a:graphicData>
        </a:graphic>
      </p:graphicFrame>
      <p:graphicFrame>
        <p:nvGraphicFramePr>
          <p:cNvPr id="10" name="Object 25"/>
          <p:cNvGraphicFramePr>
            <a:graphicFrameLocks noChangeAspect="1"/>
          </p:cNvGraphicFramePr>
          <p:nvPr/>
        </p:nvGraphicFramePr>
        <p:xfrm>
          <a:off x="4572000" y="3944951"/>
          <a:ext cx="2279650" cy="1412875"/>
        </p:xfrm>
        <a:graphic>
          <a:graphicData uri="http://schemas.openxmlformats.org/presentationml/2006/ole">
            <p:oleObj spid="_x0000_s388107" name="Document" r:id="rId13" imgW="2514960" imgH="1555865" progId="Word.Document.8">
              <p:embed/>
            </p:oleObj>
          </a:graphicData>
        </a:graphic>
      </p:graphicFrame>
      <p:graphicFrame>
        <p:nvGraphicFramePr>
          <p:cNvPr id="11" name="Object 26"/>
          <p:cNvGraphicFramePr>
            <a:graphicFrameLocks noChangeAspect="1"/>
          </p:cNvGraphicFramePr>
          <p:nvPr/>
        </p:nvGraphicFramePr>
        <p:xfrm>
          <a:off x="3929058" y="4286256"/>
          <a:ext cx="2279650" cy="1412875"/>
        </p:xfrm>
        <a:graphic>
          <a:graphicData uri="http://schemas.openxmlformats.org/presentationml/2006/ole">
            <p:oleObj spid="_x0000_s388108" name="Document" r:id="rId14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6292878" y="4286256"/>
          <a:ext cx="2279650" cy="1412875"/>
        </p:xfrm>
        <a:graphic>
          <a:graphicData uri="http://schemas.openxmlformats.org/presentationml/2006/ole">
            <p:oleObj spid="_x0000_s388109" name="Document" r:id="rId15" imgW="2514960" imgH="1555865" progId="Word.Document.8">
              <p:embed/>
            </p:oleObj>
          </a:graphicData>
        </a:graphic>
      </p:graphicFrame>
      <p:graphicFrame>
        <p:nvGraphicFramePr>
          <p:cNvPr id="13" name="Object 28"/>
          <p:cNvGraphicFramePr>
            <a:graphicFrameLocks noChangeAspect="1"/>
          </p:cNvGraphicFramePr>
          <p:nvPr/>
        </p:nvGraphicFramePr>
        <p:xfrm>
          <a:off x="1071538" y="4587893"/>
          <a:ext cx="2279650" cy="1412875"/>
        </p:xfrm>
        <a:graphic>
          <a:graphicData uri="http://schemas.openxmlformats.org/presentationml/2006/ole">
            <p:oleObj spid="_x0000_s388110" name="Document" r:id="rId16" imgW="2514960" imgH="1555865" progId="Word.Document.8">
              <p:embed/>
            </p:oleObj>
          </a:graphicData>
        </a:graphic>
      </p:graphicFrame>
      <p:graphicFrame>
        <p:nvGraphicFramePr>
          <p:cNvPr id="15" name="Object 29"/>
          <p:cNvGraphicFramePr>
            <a:graphicFrameLocks noChangeAspect="1"/>
          </p:cNvGraphicFramePr>
          <p:nvPr/>
        </p:nvGraphicFramePr>
        <p:xfrm>
          <a:off x="3214678" y="4572008"/>
          <a:ext cx="2279650" cy="1412875"/>
        </p:xfrm>
        <a:graphic>
          <a:graphicData uri="http://schemas.openxmlformats.org/presentationml/2006/ole">
            <p:oleObj spid="_x0000_s388111" name="Document" r:id="rId17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20775" y="1071546"/>
          <a:ext cx="7337425" cy="6330950"/>
        </p:xfrm>
        <a:graphic>
          <a:graphicData uri="http://schemas.openxmlformats.org/presentationml/2006/ole">
            <p:oleObj spid="_x0000_s389122" name="Document" r:id="rId3" imgW="8867013" imgH="7659526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2643174" y="2444753"/>
          <a:ext cx="2279650" cy="1412875"/>
        </p:xfrm>
        <a:graphic>
          <a:graphicData uri="http://schemas.openxmlformats.org/presentationml/2006/ole">
            <p:oleObj spid="_x0000_s389123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3786182" y="2786058"/>
          <a:ext cx="2279650" cy="1412875"/>
        </p:xfrm>
        <a:graphic>
          <a:graphicData uri="http://schemas.openxmlformats.org/presentationml/2006/ole">
            <p:oleObj spid="_x0000_s389124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5786446" y="3159133"/>
          <a:ext cx="2279650" cy="1412875"/>
        </p:xfrm>
        <a:graphic>
          <a:graphicData uri="http://schemas.openxmlformats.org/presentationml/2006/ole">
            <p:oleObj spid="_x0000_s389125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/>
        </p:nvGraphicFramePr>
        <p:xfrm>
          <a:off x="5715008" y="4143380"/>
          <a:ext cx="2279650" cy="1412875"/>
        </p:xfrm>
        <a:graphic>
          <a:graphicData uri="http://schemas.openxmlformats.org/presentationml/2006/ole">
            <p:oleObj spid="_x0000_s389126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9219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9220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9221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22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223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224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9225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785786" y="1320822"/>
          <a:ext cx="7680325" cy="5251450"/>
        </p:xfrm>
        <a:graphic>
          <a:graphicData uri="http://schemas.openxmlformats.org/presentationml/2006/ole">
            <p:oleObj spid="_x0000_s9226" name="Document" r:id="rId5" imgW="8144712" imgH="55596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306541" y="1071546"/>
          <a:ext cx="7337425" cy="6330950"/>
        </p:xfrm>
        <a:graphic>
          <a:graphicData uri="http://schemas.openxmlformats.org/presentationml/2006/ole">
            <p:oleObj spid="_x0000_s390146" name="Document" r:id="rId3" imgW="8867013" imgH="7670702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971579" y="958888"/>
          <a:ext cx="7815263" cy="7899400"/>
        </p:xfrm>
        <a:graphic>
          <a:graphicData uri="http://schemas.openxmlformats.org/presentationml/2006/ole">
            <p:oleObj spid="_x0000_s391170" name="Document" r:id="rId3" imgW="8288347" imgH="82297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500694" y="2873381"/>
          <a:ext cx="2279650" cy="1412875"/>
        </p:xfrm>
        <a:graphic>
          <a:graphicData uri="http://schemas.openxmlformats.org/presentationml/2006/ole">
            <p:oleObj spid="_x0000_s391171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286116" y="3659199"/>
          <a:ext cx="2279650" cy="1412875"/>
        </p:xfrm>
        <a:graphic>
          <a:graphicData uri="http://schemas.openxmlformats.org/presentationml/2006/ole">
            <p:oleObj spid="_x0000_s391172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3643306" y="4659331"/>
          <a:ext cx="2279650" cy="1412875"/>
        </p:xfrm>
        <a:graphic>
          <a:graphicData uri="http://schemas.openxmlformats.org/presentationml/2006/ole">
            <p:oleObj spid="_x0000_s391173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/>
        </p:nvGraphicFramePr>
        <p:xfrm>
          <a:off x="5429256" y="4429132"/>
          <a:ext cx="2279650" cy="1412875"/>
        </p:xfrm>
        <a:graphic>
          <a:graphicData uri="http://schemas.openxmlformats.org/presentationml/2006/ole">
            <p:oleObj spid="_x0000_s391174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114455" y="1030326"/>
          <a:ext cx="7815263" cy="7899400"/>
        </p:xfrm>
        <a:graphic>
          <a:graphicData uri="http://schemas.openxmlformats.org/presentationml/2006/ole">
            <p:oleObj spid="_x0000_s392194" name="Document" r:id="rId3" imgW="8144712" imgH="82297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435094" y="1928802"/>
          <a:ext cx="2279650" cy="1412875"/>
        </p:xfrm>
        <a:graphic>
          <a:graphicData uri="http://schemas.openxmlformats.org/presentationml/2006/ole">
            <p:oleObj spid="_x0000_s392195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1214414" y="2571744"/>
          <a:ext cx="2279650" cy="1412875"/>
        </p:xfrm>
        <a:graphic>
          <a:graphicData uri="http://schemas.openxmlformats.org/presentationml/2006/ole">
            <p:oleObj spid="_x0000_s392196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82278" name="Object 18"/>
          <p:cNvGraphicFramePr>
            <a:graphicFrameLocks noChangeAspect="1"/>
          </p:cNvGraphicFramePr>
          <p:nvPr/>
        </p:nvGraphicFramePr>
        <p:xfrm>
          <a:off x="1357290" y="3929066"/>
          <a:ext cx="2279650" cy="1412875"/>
        </p:xfrm>
        <a:graphic>
          <a:graphicData uri="http://schemas.openxmlformats.org/presentationml/2006/ole">
            <p:oleObj spid="_x0000_s392197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/>
        </p:nvGraphicFramePr>
        <p:xfrm>
          <a:off x="1142976" y="4429132"/>
          <a:ext cx="2279650" cy="1412875"/>
        </p:xfrm>
        <a:graphic>
          <a:graphicData uri="http://schemas.openxmlformats.org/presentationml/2006/ole">
            <p:oleObj spid="_x0000_s392198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103450" name="Object 26"/>
          <p:cNvGraphicFramePr>
            <a:graphicFrameLocks noChangeAspect="1"/>
          </p:cNvGraphicFramePr>
          <p:nvPr/>
        </p:nvGraphicFramePr>
        <p:xfrm>
          <a:off x="1039842" y="1028700"/>
          <a:ext cx="7818438" cy="8286750"/>
        </p:xfrm>
        <a:graphic>
          <a:graphicData uri="http://schemas.openxmlformats.org/presentationml/2006/ole">
            <p:oleObj spid="_x0000_s393218" name="Document" r:id="rId3" imgW="7763846" imgH="8229799" progId="Word.Document.8">
              <p:embed/>
            </p:oleObj>
          </a:graphicData>
        </a:graphic>
      </p:graphicFrame>
      <p:sp>
        <p:nvSpPr>
          <p:cNvPr id="103451" name="动作按钮: 自定义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3468" name="Picture 4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3469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1000100" y="2159001"/>
          <a:ext cx="2279650" cy="1412875"/>
        </p:xfrm>
        <a:graphic>
          <a:graphicData uri="http://schemas.openxmlformats.org/presentationml/2006/ole">
            <p:oleObj spid="_x0000_s393219" name="Document" r:id="rId5" imgW="2514960" imgH="1555865" progId="Word.Document.8">
              <p:embed/>
            </p:oleObj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220780" y="2659067"/>
          <a:ext cx="2279650" cy="1412875"/>
        </p:xfrm>
        <a:graphic>
          <a:graphicData uri="http://schemas.openxmlformats.org/presentationml/2006/ole">
            <p:oleObj spid="_x0000_s393220" name="Document" r:id="rId6" imgW="2514960" imgH="1555865" progId="Word.Document.8">
              <p:embed/>
            </p:oleObj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1142976" y="4429132"/>
          <a:ext cx="2279650" cy="1412875"/>
        </p:xfrm>
        <a:graphic>
          <a:graphicData uri="http://schemas.openxmlformats.org/presentationml/2006/ole">
            <p:oleObj spid="_x0000_s393221" name="Document" r:id="rId7" imgW="2514960" imgH="1555865" progId="Word.Document.8">
              <p:embed/>
            </p:oleObj>
          </a:graphicData>
        </a:graphic>
      </p:graphicFrame>
      <p:graphicFrame>
        <p:nvGraphicFramePr>
          <p:cNvPr id="182278" name="Object 14"/>
          <p:cNvGraphicFramePr>
            <a:graphicFrameLocks noChangeAspect="1"/>
          </p:cNvGraphicFramePr>
          <p:nvPr/>
        </p:nvGraphicFramePr>
        <p:xfrm>
          <a:off x="1142976" y="4945083"/>
          <a:ext cx="2279650" cy="1412875"/>
        </p:xfrm>
        <a:graphic>
          <a:graphicData uri="http://schemas.openxmlformats.org/presentationml/2006/ole">
            <p:oleObj spid="_x0000_s393222" name="Document" r:id="rId8" imgW="2514960" imgH="155586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82675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正本清源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</a:p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链接教材</a:t>
            </a:r>
          </a:p>
          <a:p>
            <a:pPr algn="ctr"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1292225" y="1928802"/>
          <a:ext cx="6994525" cy="4743450"/>
        </p:xfrm>
        <a:graphic>
          <a:graphicData uri="http://schemas.openxmlformats.org/presentationml/2006/ole">
            <p:oleObj spid="_x0000_s394242" name="Document" r:id="rId3" imgW="7885881" imgH="5349369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960438" y="1577975"/>
          <a:ext cx="6308725" cy="1393825"/>
        </p:xfrm>
        <a:graphic>
          <a:graphicData uri="http://schemas.openxmlformats.org/presentationml/2006/ole">
            <p:oleObj spid="_x0000_s395266" name="Document" r:id="rId3" imgW="7521214" imgH="1666840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5835" name="Object 11"/>
          <p:cNvGraphicFramePr>
            <a:graphicFrameLocks noChangeAspect="1"/>
          </p:cNvGraphicFramePr>
          <p:nvPr/>
        </p:nvGraphicFramePr>
        <p:xfrm>
          <a:off x="1419252" y="3189311"/>
          <a:ext cx="7010400" cy="3668713"/>
        </p:xfrm>
        <a:graphic>
          <a:graphicData uri="http://schemas.openxmlformats.org/presentationml/2006/ole">
            <p:oleObj spid="_x0000_s395267" name="Document" r:id="rId4" imgW="7967238" imgH="4154501" progId="Word.Document.8">
              <p:embed/>
            </p:oleObj>
          </a:graphicData>
        </a:graphic>
      </p:graphicFrame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8563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8564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1200176" y="1152537"/>
          <a:ext cx="7086600" cy="3919537"/>
        </p:xfrm>
        <a:graphic>
          <a:graphicData uri="http://schemas.openxmlformats.org/presentationml/2006/ole">
            <p:oleObj spid="_x0000_s396290" name="Document" r:id="rId3" imgW="7874362" imgH="4358626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642910" y="2000240"/>
          <a:ext cx="6127750" cy="1235075"/>
        </p:xfrm>
        <a:graphic>
          <a:graphicData uri="http://schemas.openxmlformats.org/presentationml/2006/ole">
            <p:oleObj spid="_x0000_s397314" name="Document" r:id="rId3" imgW="7518694" imgH="152571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6858" name="Object 10"/>
          <p:cNvGraphicFramePr>
            <a:graphicFrameLocks noChangeAspect="1"/>
          </p:cNvGraphicFramePr>
          <p:nvPr/>
        </p:nvGraphicFramePr>
        <p:xfrm>
          <a:off x="1142976" y="3143248"/>
          <a:ext cx="7242175" cy="3060700"/>
        </p:xfrm>
        <a:graphic>
          <a:graphicData uri="http://schemas.openxmlformats.org/presentationml/2006/ole">
            <p:oleObj spid="_x0000_s397315" name="Document" r:id="rId4" imgW="8107273" imgH="3414683" progId="Word.Document.8">
              <p:embed/>
            </p:oleObj>
          </a:graphicData>
        </a:graphic>
      </p:graphicFrame>
      <p:sp>
        <p:nvSpPr>
          <p:cNvPr id="109578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0958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9581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17625" y="1006475"/>
          <a:ext cx="7097713" cy="4011613"/>
        </p:xfrm>
        <a:graphic>
          <a:graphicData uri="http://schemas.openxmlformats.org/presentationml/2006/ole">
            <p:oleObj spid="_x0000_s398338" name="Document" r:id="rId3" imgW="8603615" imgH="4851466" progId="Word.Document.8">
              <p:embed/>
            </p:oleObj>
          </a:graphicData>
        </a:graphic>
      </p:graphicFrame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8" name="Object 6"/>
          <p:cNvGraphicFramePr>
            <a:graphicFrameLocks noChangeAspect="1"/>
          </p:cNvGraphicFramePr>
          <p:nvPr/>
        </p:nvGraphicFramePr>
        <p:xfrm>
          <a:off x="571472" y="1928802"/>
          <a:ext cx="6937375" cy="1417638"/>
        </p:xfrm>
        <a:graphic>
          <a:graphicData uri="http://schemas.openxmlformats.org/presentationml/2006/ole">
            <p:oleObj spid="_x0000_s399362" name="Document" r:id="rId3" imgW="7610131" imgH="156531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60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0604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605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1071538" y="2928934"/>
          <a:ext cx="7546975" cy="3840162"/>
        </p:xfrm>
        <a:graphic>
          <a:graphicData uri="http://schemas.openxmlformats.org/presentationml/2006/ole">
            <p:oleObj spid="_x0000_s399363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5939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5939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5939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39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39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940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5940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785786" y="928670"/>
          <a:ext cx="7607300" cy="6216650"/>
        </p:xfrm>
        <a:graphic>
          <a:graphicData uri="http://schemas.openxmlformats.org/presentationml/2006/ole">
            <p:oleObj spid="_x0000_s59402" name="Document" r:id="rId5" imgW="8154432" imgH="665404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93662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zh-CN" sz="2400" b="1" dirty="0">
                <a:ea typeface="黑体" pitchFamily="49" charset="-122"/>
              </a:rPr>
              <a:t>►　</a:t>
            </a:r>
            <a:r>
              <a:rPr lang="zh-CN" altLang="en-US" sz="2400" b="1" dirty="0" smtClean="0">
                <a:ea typeface="黑体" pitchFamily="49" charset="-122"/>
              </a:rPr>
              <a:t>易错问题</a:t>
            </a: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endParaRPr lang="zh-CN" altLang="en-US" sz="2400" b="1" dirty="0">
              <a:ea typeface="黑体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b="1" dirty="0">
                <a:latin typeface="宋体" charset="-122"/>
              </a:rPr>
              <a:t>　　</a:t>
            </a: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71602" y="1500174"/>
          <a:ext cx="7258050" cy="5222875"/>
        </p:xfrm>
        <a:graphic>
          <a:graphicData uri="http://schemas.openxmlformats.org/presentationml/2006/ole">
            <p:oleObj spid="_x0000_s400386" name="Document" r:id="rId3" imgW="8521979" imgH="614174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071538" y="1857364"/>
          <a:ext cx="7156450" cy="1073150"/>
        </p:xfrm>
        <a:graphic>
          <a:graphicData uri="http://schemas.openxmlformats.org/presentationml/2006/ole">
            <p:oleObj spid="_x0000_s401410" name="Document" r:id="rId3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25525" y="3160738"/>
          <a:ext cx="7546975" cy="3840162"/>
        </p:xfrm>
        <a:graphic>
          <a:graphicData uri="http://schemas.openxmlformats.org/presentationml/2006/ole">
            <p:oleObj spid="_x0000_s401411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142976" y="1009665"/>
          <a:ext cx="7178675" cy="4491037"/>
        </p:xfrm>
        <a:graphic>
          <a:graphicData uri="http://schemas.openxmlformats.org/presentationml/2006/ole">
            <p:oleObj spid="_x0000_s402434" name="Document" r:id="rId3" imgW="8558697" imgH="5349369" progId="Word.Document.8">
              <p:embed/>
            </p:oleObj>
          </a:graphicData>
        </a:graphic>
      </p:graphicFrame>
      <p:graphicFrame>
        <p:nvGraphicFramePr>
          <p:cNvPr id="210952" name="Object 8"/>
          <p:cNvGraphicFramePr>
            <a:graphicFrameLocks noChangeAspect="1"/>
          </p:cNvGraphicFramePr>
          <p:nvPr/>
        </p:nvGraphicFramePr>
        <p:xfrm>
          <a:off x="1487516" y="5499122"/>
          <a:ext cx="7156450" cy="1073150"/>
        </p:xfrm>
        <a:graphic>
          <a:graphicData uri="http://schemas.openxmlformats.org/presentationml/2006/ole">
            <p:oleObj spid="_x0000_s402435" name="Document" r:id="rId4" imgW="8012957" imgH="1197029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5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2652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53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1374788"/>
          <a:ext cx="7546975" cy="3840162"/>
        </p:xfrm>
        <a:graphic>
          <a:graphicData uri="http://schemas.openxmlformats.org/presentationml/2006/ole">
            <p:oleObj spid="_x0000_s403458" name="Document" r:id="rId4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73202" y="1528782"/>
          <a:ext cx="7156450" cy="4686300"/>
        </p:xfrm>
        <a:graphic>
          <a:graphicData uri="http://schemas.openxmlformats.org/presentationml/2006/ole">
            <p:oleObj spid="_x0000_s404482" name="Document" r:id="rId3" imgW="8769858" imgH="5753837" progId="Word.Document.8">
              <p:embed/>
            </p:oleObj>
          </a:graphicData>
        </a:graphic>
      </p:graphicFrame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187450" y="836613"/>
            <a:ext cx="20891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b="1">
                <a:ea typeface="黑体" pitchFamily="49" charset="-122"/>
              </a:rPr>
              <a:t>►　</a:t>
            </a:r>
            <a:r>
              <a:rPr lang="zh-CN" altLang="en-US" sz="2400" b="1">
                <a:ea typeface="黑体" pitchFamily="49" charset="-122"/>
              </a:rPr>
              <a:t>通性通法</a:t>
            </a:r>
          </a:p>
        </p:txBody>
      </p:sp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472" y="1714488"/>
          <a:ext cx="6445250" cy="2262187"/>
        </p:xfrm>
        <a:graphic>
          <a:graphicData uri="http://schemas.openxmlformats.org/presentationml/2006/ole">
            <p:oleObj spid="_x0000_s405506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405507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54313" name="Object 9"/>
          <p:cNvGraphicFramePr>
            <a:graphicFrameLocks noChangeAspect="1"/>
          </p:cNvGraphicFramePr>
          <p:nvPr/>
        </p:nvGraphicFramePr>
        <p:xfrm>
          <a:off x="1268413" y="1000108"/>
          <a:ext cx="7143750" cy="4686300"/>
        </p:xfrm>
        <a:graphic>
          <a:graphicData uri="http://schemas.openxmlformats.org/presentationml/2006/ole">
            <p:oleObj spid="_x0000_s406530" name="Document" r:id="rId3" imgW="8760142" imgH="5761408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571500" y="1714500"/>
          <a:ext cx="6354763" cy="2228850"/>
        </p:xfrm>
        <a:graphic>
          <a:graphicData uri="http://schemas.openxmlformats.org/presentationml/2006/ole">
            <p:oleObj spid="_x0000_s407554" name="Document" r:id="rId3" imgW="7575212" imgH="2659024" progId="Word.Document.8">
              <p:embed/>
            </p:oleObj>
          </a:graphicData>
        </a:graphic>
      </p:graphicFrame>
      <p:sp>
        <p:nvSpPr>
          <p:cNvPr id="116747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-3175" y="982663"/>
            <a:ext cx="614363" cy="1755775"/>
            <a:chOff x="0" y="0"/>
            <a:chExt cx="388" cy="907"/>
          </a:xfrm>
        </p:grpSpPr>
        <p:pic>
          <p:nvPicPr>
            <p:cNvPr id="11674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750" name="内容占位符 2"/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1000100" y="2946424"/>
          <a:ext cx="7546975" cy="3840162"/>
        </p:xfrm>
        <a:graphic>
          <a:graphicData uri="http://schemas.openxmlformats.org/presentationml/2006/ole">
            <p:oleObj spid="_x0000_s407555" name="Document" r:id="rId5" imgW="8494620" imgH="43593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2163" y="936625"/>
            <a:ext cx="7920037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探究点一　</a:t>
            </a:r>
            <a:r>
              <a:rPr lang="zh-CN" altLang="en-US" dirty="0" smtClean="0"/>
              <a:t>算法的基本结构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7639" y="1831997"/>
          <a:ext cx="7212013" cy="4811713"/>
        </p:xfrm>
        <a:graphic>
          <a:graphicData uri="http://schemas.openxmlformats.org/presentationml/2006/ole">
            <p:oleObj spid="_x0000_s408578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217639" y="1142984"/>
          <a:ext cx="7212013" cy="4811713"/>
        </p:xfrm>
        <a:graphic>
          <a:graphicData uri="http://schemas.openxmlformats.org/presentationml/2006/ole">
            <p:oleObj spid="_x0000_s409602" name="Document" r:id="rId3" imgW="8348825" imgH="5576895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54" name="Group 2"/>
          <p:cNvGrpSpPr>
            <a:grpSpLocks/>
          </p:cNvGrpSpPr>
          <p:nvPr/>
        </p:nvGrpSpPr>
        <p:grpSpPr bwMode="auto">
          <a:xfrm>
            <a:off x="0" y="714356"/>
            <a:ext cx="9144000" cy="6165850"/>
            <a:chOff x="0" y="0"/>
            <a:chExt cx="9144000" cy="6165304"/>
          </a:xfrm>
        </p:grpSpPr>
        <p:sp>
          <p:nvSpPr>
            <p:cNvPr id="35635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56356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35635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635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56359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6360" name="矩形 23"/>
          <p:cNvSpPr>
            <a:spLocks noChangeArrowheads="1"/>
          </p:cNvSpPr>
          <p:nvPr/>
        </p:nvSpPr>
        <p:spPr bwMode="auto">
          <a:xfrm>
            <a:off x="649288" y="982663"/>
            <a:ext cx="7916862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</a:pPr>
            <a:r>
              <a:rPr lang="zh-CN" altLang="en-US" sz="2400" b="1">
                <a:latin typeface="宋体" pitchFamily="2" charset="-122"/>
              </a:rPr>
              <a:t>    </a:t>
            </a:r>
          </a:p>
        </p:txBody>
      </p:sp>
      <p:sp>
        <p:nvSpPr>
          <p:cNvPr id="356361" name="同侧圆角矩形 9"/>
          <p:cNvSpPr>
            <a:spLocks noChangeArrowheads="1"/>
          </p:cNvSpPr>
          <p:nvPr/>
        </p:nvSpPr>
        <p:spPr bwMode="auto">
          <a:xfrm>
            <a:off x="3314700" y="508000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使用建议</a:t>
            </a:r>
          </a:p>
        </p:txBody>
      </p:sp>
      <p:graphicFrame>
        <p:nvGraphicFramePr>
          <p:cNvPr id="356362" name="Object 10"/>
          <p:cNvGraphicFramePr>
            <a:graphicFrameLocks noChangeAspect="1"/>
          </p:cNvGraphicFramePr>
          <p:nvPr/>
        </p:nvGraphicFramePr>
        <p:xfrm>
          <a:off x="839814" y="1295422"/>
          <a:ext cx="7589838" cy="5276850"/>
        </p:xfrm>
        <a:graphic>
          <a:graphicData uri="http://schemas.openxmlformats.org/presentationml/2006/ole">
            <p:oleObj spid="_x0000_s356362" name="Document" r:id="rId5" imgW="8033836" imgH="558661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7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777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777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393825" y="1285860"/>
          <a:ext cx="6686550" cy="3017838"/>
        </p:xfrm>
        <a:graphic>
          <a:graphicData uri="http://schemas.openxmlformats.org/presentationml/2006/ole">
            <p:oleObj spid="_x0000_s410626" name="Document" r:id="rId4" imgW="7538493" imgH="3406762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3914794"/>
          <a:ext cx="6356350" cy="2228850"/>
        </p:xfrm>
        <a:graphic>
          <a:graphicData uri="http://schemas.openxmlformats.org/presentationml/2006/ole">
            <p:oleObj spid="_x0000_s41062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9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1879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1879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925513" y="1314484"/>
          <a:ext cx="7589837" cy="6972300"/>
        </p:xfrm>
        <a:graphic>
          <a:graphicData uri="http://schemas.openxmlformats.org/presentationml/2006/ole">
            <p:oleObj spid="_x0000_s411650" name="Document" r:id="rId4" imgW="9570847" imgH="8834448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252562" y="1428736"/>
          <a:ext cx="6891338" cy="4778375"/>
        </p:xfrm>
        <a:graphic>
          <a:graphicData uri="http://schemas.openxmlformats.org/presentationml/2006/ole">
            <p:oleObj spid="_x0000_s412674" name="Document" r:id="rId3" imgW="7771405" imgH="5381770" progId="Word.Document.8">
              <p:embed/>
            </p:oleObj>
          </a:graphicData>
        </a:graphic>
      </p:graphicFrame>
      <p:sp>
        <p:nvSpPr>
          <p:cNvPr id="46899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46899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68999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085850" y="1071546"/>
          <a:ext cx="7394575" cy="6161087"/>
        </p:xfrm>
        <a:graphic>
          <a:graphicData uri="http://schemas.openxmlformats.org/presentationml/2006/ole">
            <p:oleObj spid="_x0000_s413698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430" name="Object 6"/>
          <p:cNvGraphicFramePr>
            <a:graphicFrameLocks noChangeAspect="1"/>
          </p:cNvGraphicFramePr>
          <p:nvPr/>
        </p:nvGraphicFramePr>
        <p:xfrm>
          <a:off x="1106515" y="1000108"/>
          <a:ext cx="7394575" cy="6161087"/>
        </p:xfrm>
        <a:graphic>
          <a:graphicData uri="http://schemas.openxmlformats.org/presentationml/2006/ole">
            <p:oleObj spid="_x0000_s414722" name="Document" r:id="rId3" imgW="8217069" imgH="684880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5305454"/>
          <a:ext cx="6264275" cy="2195512"/>
        </p:xfrm>
        <a:graphic>
          <a:graphicData uri="http://schemas.openxmlformats.org/presentationml/2006/ole">
            <p:oleObj spid="_x0000_s41472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391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91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91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995390" y="1331946"/>
          <a:ext cx="7577138" cy="6811962"/>
        </p:xfrm>
        <a:graphic>
          <a:graphicData uri="http://schemas.openxmlformats.org/presentationml/2006/ole">
            <p:oleObj spid="_x0000_s415746" name="Document" r:id="rId4" imgW="8767339" imgH="7914050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探究点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dirty="0" smtClean="0"/>
              <a:t>算法的交汇性问题</a:t>
            </a:r>
            <a:endParaRPr lang="en-US" altLang="zh-CN" dirty="0" smtClean="0"/>
          </a:p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►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/>
              <a:t>考向</a:t>
            </a:r>
            <a:r>
              <a:rPr lang="en-US" dirty="0" smtClean="0"/>
              <a:t>1</a:t>
            </a:r>
            <a:r>
              <a:rPr lang="zh-CN" altLang="en-US" dirty="0" smtClean="0"/>
              <a:t>　　　与统计的交汇问题</a:t>
            </a:r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00100" y="2338416"/>
          <a:ext cx="7510462" cy="5233988"/>
        </p:xfrm>
        <a:graphic>
          <a:graphicData uri="http://schemas.openxmlformats.org/presentationml/2006/ole">
            <p:oleObj spid="_x0000_s417794" name="Document" r:id="rId3" imgW="8690335" imgH="608082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214414" y="1052532"/>
          <a:ext cx="7510462" cy="5233988"/>
        </p:xfrm>
        <a:graphic>
          <a:graphicData uri="http://schemas.openxmlformats.org/presentationml/2006/ole">
            <p:oleObj spid="_x0000_s418818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3000" y="1357298"/>
          <a:ext cx="7132638" cy="1852612"/>
        </p:xfrm>
        <a:graphic>
          <a:graphicData uri="http://schemas.openxmlformats.org/presentationml/2006/ole">
            <p:oleObj spid="_x0000_s419842" name="Document" r:id="rId4" imgW="7931600" imgH="2063930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071942"/>
          <a:ext cx="6264275" cy="2195512"/>
        </p:xfrm>
        <a:graphic>
          <a:graphicData uri="http://schemas.openxmlformats.org/presentationml/2006/ole">
            <p:oleObj spid="_x0000_s41984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1319237"/>
          <a:ext cx="7156450" cy="5681663"/>
        </p:xfrm>
        <a:graphic>
          <a:graphicData uri="http://schemas.openxmlformats.org/presentationml/2006/ole">
            <p:oleObj spid="_x0000_s420866" name="Document" r:id="rId4" imgW="8477700" imgH="752814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63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讲　算法初步</a:t>
            </a:r>
            <a:endParaRPr lang="zh-CN" altLang="en-US" sz="4400" dirty="0" smtClean="0"/>
          </a:p>
          <a:p>
            <a:pPr algn="ctr"/>
            <a:endParaRPr lang="zh-CN" altLang="en-US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/>
            <a:endParaRPr lang="en-US" altLang="zh-CN" sz="4400" b="1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303" name="动作按钮: 自定义 8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3175" y="908050"/>
            <a:ext cx="614363" cy="1755775"/>
            <a:chOff x="0" y="0"/>
            <a:chExt cx="388" cy="907"/>
          </a:xfrm>
        </p:grpSpPr>
        <p:pic>
          <p:nvPicPr>
            <p:cNvPr id="12305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4"/>
              <a:ext cx="388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06" name="内容占位符 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" y="0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课前双基巩固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30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09" name="内容占位符 2">
              <a:hlinkClick r:id="rId6" action="ppaction://hlinksldjump"/>
            </p:cNvPr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4763" y="4454629"/>
            <a:ext cx="615951" cy="2029620"/>
            <a:chOff x="-3" y="2279"/>
            <a:chExt cx="388" cy="1040"/>
          </a:xfrm>
        </p:grpSpPr>
        <p:pic>
          <p:nvPicPr>
            <p:cNvPr id="12311" name="Picture 4">
              <a:hlinkClick r:id="rId7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312" name="内容占位符 2">
              <a:hlinkClick r:id="rId7" action="ppaction://hlinksldjump"/>
            </p:cNvPr>
            <p:cNvSpPr>
              <a:spLocks/>
            </p:cNvSpPr>
            <p:nvPr/>
          </p:nvSpPr>
          <p:spPr bwMode="auto">
            <a:xfrm>
              <a:off x="43" y="2412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2189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2</a:t>
            </a:r>
            <a:r>
              <a:rPr lang="zh-CN" altLang="en-US" dirty="0" smtClean="0"/>
              <a:t>　　　与函数的交汇问题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1538" y="1816100"/>
          <a:ext cx="7339013" cy="5121275"/>
        </p:xfrm>
        <a:graphic>
          <a:graphicData uri="http://schemas.openxmlformats.org/presentationml/2006/ole">
            <p:oleObj spid="_x0000_s422914" name="Document" r:id="rId3" imgW="8690335" imgH="6088757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8875" y="1412876"/>
          <a:ext cx="7204075" cy="2159000"/>
        </p:xfrm>
        <a:graphic>
          <a:graphicData uri="http://schemas.openxmlformats.org/presentationml/2006/ole">
            <p:oleObj spid="_x0000_s423938" name="Document" r:id="rId4" imgW="7931600" imgH="2378218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068763"/>
          <a:ext cx="6172200" cy="2160587"/>
        </p:xfrm>
        <a:graphic>
          <a:graphicData uri="http://schemas.openxmlformats.org/presentationml/2006/ole">
            <p:oleObj spid="_x0000_s42393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89038" y="1200176"/>
          <a:ext cx="7486650" cy="5943600"/>
        </p:xfrm>
        <a:graphic>
          <a:graphicData uri="http://schemas.openxmlformats.org/presentationml/2006/ole">
            <p:oleObj spid="_x0000_s424962" name="Document" r:id="rId4" imgW="9039013" imgH="719229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25986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06475" y="1177925"/>
          <a:ext cx="7337425" cy="6034088"/>
        </p:xfrm>
        <a:graphic>
          <a:graphicData uri="http://schemas.openxmlformats.org/presentationml/2006/ole">
            <p:oleObj spid="_x0000_s427010" name="Document" r:id="rId4" imgW="9261750" imgH="7656281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5148290"/>
          <a:ext cx="6081713" cy="2138362"/>
        </p:xfrm>
        <a:graphic>
          <a:graphicData uri="http://schemas.openxmlformats.org/presentationml/2006/ole">
            <p:oleObj spid="_x0000_s42701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1538" y="1214422"/>
          <a:ext cx="7620000" cy="5278438"/>
        </p:xfrm>
        <a:graphic>
          <a:graphicData uri="http://schemas.openxmlformats.org/presentationml/2006/ole">
            <p:oleObj spid="_x0000_s428034" name="Document" r:id="rId3" imgW="9676638" imgH="6799334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考向</a:t>
            </a:r>
            <a:r>
              <a:rPr lang="en-US" dirty="0" smtClean="0"/>
              <a:t>3</a:t>
            </a:r>
            <a:r>
              <a:rPr lang="zh-CN" altLang="en-US" dirty="0" smtClean="0"/>
              <a:t>　　　与概率的交汇问题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074738" y="1714488"/>
          <a:ext cx="7291387" cy="5108575"/>
        </p:xfrm>
        <a:graphic>
          <a:graphicData uri="http://schemas.openxmlformats.org/presentationml/2006/ole">
            <p:oleObj spid="_x0000_s429058" name="Document" r:id="rId3" imgW="8690335" imgH="6096688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4113" y="1228732"/>
          <a:ext cx="7132637" cy="3200400"/>
        </p:xfrm>
        <a:graphic>
          <a:graphicData uri="http://schemas.openxmlformats.org/presentationml/2006/ole">
            <p:oleObj spid="_x0000_s430082" name="Document" r:id="rId4" imgW="7931600" imgH="355580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068763"/>
          <a:ext cx="6172200" cy="2160587"/>
        </p:xfrm>
        <a:graphic>
          <a:graphicData uri="http://schemas.openxmlformats.org/presentationml/2006/ole">
            <p:oleObj spid="_x0000_s430083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142976" y="1200176"/>
          <a:ext cx="7486650" cy="5943600"/>
        </p:xfrm>
        <a:graphic>
          <a:graphicData uri="http://schemas.openxmlformats.org/presentationml/2006/ole">
            <p:oleObj spid="_x0000_s431106" name="Document" r:id="rId4" imgW="9039013" imgH="720311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考试说明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993801" y="1619273"/>
          <a:ext cx="7364413" cy="5095875"/>
        </p:xfrm>
        <a:graphic>
          <a:graphicData uri="http://schemas.openxmlformats.org/presentationml/2006/ole">
            <p:oleObj spid="_x0000_s357378" name="Document" r:id="rId5" imgW="8098994" imgH="561829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32130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20789" y="1000108"/>
          <a:ext cx="7337425" cy="6034088"/>
        </p:xfrm>
        <a:graphic>
          <a:graphicData uri="http://schemas.openxmlformats.org/presentationml/2006/ole">
            <p:oleObj spid="_x0000_s433154" name="Document" r:id="rId4" imgW="9261750" imgH="7656281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4738" y="3765573"/>
          <a:ext cx="7612062" cy="2949575"/>
        </p:xfrm>
        <a:graphic>
          <a:graphicData uri="http://schemas.openxmlformats.org/presentationml/2006/ole">
            <p:oleObj spid="_x0000_s434178" name="Document" r:id="rId3" imgW="9821291" imgH="3785780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42910" y="2000240"/>
          <a:ext cx="5989638" cy="2103437"/>
        </p:xfrm>
        <a:graphic>
          <a:graphicData uri="http://schemas.openxmlformats.org/presentationml/2006/ole">
            <p:oleObj spid="_x0000_s434179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4575" y="936625"/>
            <a:ext cx="7920038" cy="5399088"/>
          </a:xfrm>
        </p:spPr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►　</a:t>
            </a:r>
            <a:r>
              <a:rPr lang="zh-CN" altLang="en-US" dirty="0" smtClean="0"/>
              <a:t>探究点三　基本算法语句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zh-CN" altLang="zh-CN" dirty="0">
              <a:latin typeface="宋体" charset="-122"/>
            </a:endParaRPr>
          </a:p>
        </p:txBody>
      </p:sp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68427" y="1885988"/>
          <a:ext cx="7189787" cy="6972300"/>
        </p:xfrm>
        <a:graphic>
          <a:graphicData uri="http://schemas.openxmlformats.org/presentationml/2006/ole">
            <p:oleObj spid="_x0000_s435202" name="Document" r:id="rId3" imgW="8690335" imgH="84465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311" name="Object 7"/>
          <p:cNvGraphicFramePr>
            <a:graphicFrameLocks noChangeAspect="1"/>
          </p:cNvGraphicFramePr>
          <p:nvPr/>
        </p:nvGraphicFramePr>
        <p:xfrm>
          <a:off x="1168427" y="1285860"/>
          <a:ext cx="7189787" cy="6972300"/>
        </p:xfrm>
        <a:graphic>
          <a:graphicData uri="http://schemas.openxmlformats.org/presentationml/2006/ole">
            <p:oleObj spid="_x0000_s436226" name="Document" r:id="rId3" imgW="8690335" imgH="8446532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801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801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8013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54113" y="1235075"/>
          <a:ext cx="7132637" cy="3187700"/>
        </p:xfrm>
        <a:graphic>
          <a:graphicData uri="http://schemas.openxmlformats.org/presentationml/2006/ole">
            <p:oleObj spid="_x0000_s437250" name="Document" r:id="rId4" imgW="7931600" imgH="3556166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108075" y="4068763"/>
          <a:ext cx="6081713" cy="2138362"/>
        </p:xfrm>
        <a:graphic>
          <a:graphicData uri="http://schemas.openxmlformats.org/presentationml/2006/ole">
            <p:oleObj spid="_x0000_s437251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071538" y="1331939"/>
          <a:ext cx="7486650" cy="5954713"/>
        </p:xfrm>
        <a:graphic>
          <a:graphicData uri="http://schemas.openxmlformats.org/presentationml/2006/ole">
            <p:oleObj spid="_x0000_s438274" name="Document" r:id="rId4" imgW="9039013" imgH="721284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9033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2903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29036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42976" y="1571612"/>
          <a:ext cx="7242175" cy="2803525"/>
        </p:xfrm>
        <a:graphic>
          <a:graphicData uri="http://schemas.openxmlformats.org/presentationml/2006/ole">
            <p:oleObj spid="_x0000_s439298" name="Document" r:id="rId4" imgW="7989918" imgH="3084555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2105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210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108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20789" y="1038250"/>
          <a:ext cx="7337425" cy="6034088"/>
        </p:xfrm>
        <a:graphic>
          <a:graphicData uri="http://schemas.openxmlformats.org/presentationml/2006/ole">
            <p:oleObj spid="_x0000_s440322" name="Document" r:id="rId4" imgW="9261750" imgH="7667457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1074738" y="3571876"/>
          <a:ext cx="7543800" cy="2903537"/>
        </p:xfrm>
        <a:graphic>
          <a:graphicData uri="http://schemas.openxmlformats.org/presentationml/2006/ole">
            <p:oleObj spid="_x0000_s441346" name="Document" r:id="rId3" imgW="9821291" imgH="3791548" progId="Word.Document.8">
              <p:embed/>
            </p:oleObj>
          </a:graphicData>
        </a:graphic>
      </p:graphicFrame>
      <p:sp>
        <p:nvSpPr>
          <p:cNvPr id="134152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4763" y="2668588"/>
            <a:ext cx="615951" cy="1727200"/>
            <a:chOff x="-3" y="1361"/>
            <a:chExt cx="388" cy="907"/>
          </a:xfrm>
        </p:grpSpPr>
        <p:pic>
          <p:nvPicPr>
            <p:cNvPr id="13415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1377"/>
              <a:ext cx="388" cy="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4155" name="内容占位符 2"/>
            <p:cNvSpPr>
              <a:spLocks/>
            </p:cNvSpPr>
            <p:nvPr/>
          </p:nvSpPr>
          <p:spPr bwMode="auto">
            <a:xfrm>
              <a:off x="43" y="1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课堂考点探究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9763" y="2000250"/>
          <a:ext cx="5897562" cy="2068513"/>
        </p:xfrm>
        <a:graphic>
          <a:graphicData uri="http://schemas.openxmlformats.org/presentationml/2006/ole">
            <p:oleObj spid="_x0000_s441347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0"/>
            <a:chExt cx="9144000" cy="6165304"/>
          </a:xfrm>
        </p:grpSpPr>
        <p:sp>
          <p:nvSpPr>
            <p:cNvPr id="13315" name="矩形 4"/>
            <p:cNvSpPr>
              <a:spLocks noChangeArrowheads="1"/>
            </p:cNvSpPr>
            <p:nvPr/>
          </p:nvSpPr>
          <p:spPr bwMode="auto">
            <a:xfrm>
              <a:off x="0" y="0"/>
              <a:ext cx="9144000" cy="61653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baseline="-25000">
                <a:solidFill>
                  <a:srgbClr val="FFFFFF"/>
                </a:solidFill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47472" y="14985"/>
              <a:ext cx="8510016" cy="5918692"/>
              <a:chOff x="0" y="0"/>
              <a:chExt cx="8510016" cy="5919216"/>
            </a:xfrm>
          </p:grpSpPr>
          <p:pic>
            <p:nvPicPr>
              <p:cNvPr id="13317" name="矩形 5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0"/>
                <a:ext cx="8510016" cy="5919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18" name="Text Box 6"/>
              <p:cNvSpPr txBox="1">
                <a:spLocks noChangeArrowheads="1"/>
              </p:cNvSpPr>
              <p:nvPr/>
            </p:nvSpPr>
            <p:spPr bwMode="auto">
              <a:xfrm>
                <a:off x="120072" y="43787"/>
                <a:ext cx="8266406" cy="5702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 baseline="-250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319" name="同侧圆角矩形 9"/>
          <p:cNvSpPr>
            <a:spLocks noChangeArrowheads="1"/>
          </p:cNvSpPr>
          <p:nvPr/>
        </p:nvSpPr>
        <p:spPr bwMode="auto">
          <a:xfrm>
            <a:off x="3203575" y="404813"/>
            <a:ext cx="2484438" cy="473075"/>
          </a:xfrm>
          <a:custGeom>
            <a:avLst/>
            <a:gdLst>
              <a:gd name="T0" fmla="*/ 78847 w 2484611"/>
              <a:gd name="T1" fmla="*/ 0 h 473075"/>
              <a:gd name="T2" fmla="*/ 2405764 w 2484611"/>
              <a:gd name="T3" fmla="*/ 0 h 473075"/>
              <a:gd name="T4" fmla="*/ 2484611 w 2484611"/>
              <a:gd name="T5" fmla="*/ 78847 h 473075"/>
              <a:gd name="T6" fmla="*/ 2484611 w 2484611"/>
              <a:gd name="T7" fmla="*/ 473075 h 473075"/>
              <a:gd name="T8" fmla="*/ 2484611 w 2484611"/>
              <a:gd name="T9" fmla="*/ 473075 h 473075"/>
              <a:gd name="T10" fmla="*/ 0 w 2484611"/>
              <a:gd name="T11" fmla="*/ 473075 h 473075"/>
              <a:gd name="T12" fmla="*/ 0 w 2484611"/>
              <a:gd name="T13" fmla="*/ 473075 h 473075"/>
              <a:gd name="T14" fmla="*/ 0 w 2484611"/>
              <a:gd name="T15" fmla="*/ 78847 h 473075"/>
              <a:gd name="T16" fmla="*/ 78847 w 2484611"/>
              <a:gd name="T17" fmla="*/ 0 h 4730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611"/>
              <a:gd name="T28" fmla="*/ 0 h 473075"/>
              <a:gd name="T29" fmla="*/ 2484611 w 2484611"/>
              <a:gd name="T30" fmla="*/ 473075 h 4730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611" h="473075">
                <a:moveTo>
                  <a:pt x="78847" y="0"/>
                </a:moveTo>
                <a:lnTo>
                  <a:pt x="2405764" y="0"/>
                </a:lnTo>
                <a:cubicBezTo>
                  <a:pt x="2449310" y="0"/>
                  <a:pt x="2484611" y="35301"/>
                  <a:pt x="2484611" y="78847"/>
                </a:cubicBezTo>
                <a:lnTo>
                  <a:pt x="2484611" y="473075"/>
                </a:lnTo>
                <a:lnTo>
                  <a:pt x="0" y="473075"/>
                </a:lnTo>
                <a:lnTo>
                  <a:pt x="0" y="78847"/>
                </a:lnTo>
                <a:cubicBezTo>
                  <a:pt x="0" y="35301"/>
                  <a:pt x="35301" y="0"/>
                  <a:pt x="78847" y="0"/>
                </a:cubicBezTo>
                <a:close/>
              </a:path>
            </a:pathLst>
          </a:custGeom>
          <a:gradFill rotWithShape="0">
            <a:gsLst>
              <a:gs pos="0">
                <a:srgbClr val="498E3E"/>
              </a:gs>
              <a:gs pos="59000">
                <a:srgbClr val="9ECB2D"/>
              </a:gs>
              <a:gs pos="100000">
                <a:srgbClr val="4B703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ts val="2200"/>
              </a:lnSpc>
            </a:pPr>
            <a:r>
              <a:rPr lang="zh-CN" altLang="en-US" sz="26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考情分析</a:t>
            </a:r>
            <a:endParaRPr lang="en-US" altLang="zh-CN" sz="26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3320" name="动作按钮: 自定义 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</a:pPr>
            <a:r>
              <a:rPr lang="zh-CN" altLang="en-US" sz="1600" b="1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736627" y="1709766"/>
          <a:ext cx="7693025" cy="5791200"/>
        </p:xfrm>
        <a:graphic>
          <a:graphicData uri="http://schemas.openxmlformats.org/presentationml/2006/ole">
            <p:oleObj spid="_x0000_s358402" name="Document" r:id="rId5" imgW="11783462" imgH="892818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 b="1" dirty="0" smtClean="0"/>
              <a:t>误区警示　　</a:t>
            </a:r>
            <a:r>
              <a:rPr lang="en-US" sz="2400" b="1" dirty="0" smtClean="0"/>
              <a:t>26.</a:t>
            </a:r>
            <a:r>
              <a:rPr lang="zh-CN" altLang="en-US" sz="2400" b="1" dirty="0" smtClean="0"/>
              <a:t>程序框图中的逻辑顺序不明确致误</a:t>
            </a:r>
            <a:endParaRPr lang="zh-CN" altLang="en-US" sz="2400" b="1" dirty="0"/>
          </a:p>
        </p:txBody>
      </p:sp>
      <p:graphicFrame>
        <p:nvGraphicFramePr>
          <p:cNvPr id="239623" name="Object 7"/>
          <p:cNvGraphicFramePr>
            <a:graphicFrameLocks noChangeAspect="1"/>
          </p:cNvGraphicFramePr>
          <p:nvPr/>
        </p:nvGraphicFramePr>
        <p:xfrm>
          <a:off x="982691" y="1643050"/>
          <a:ext cx="7589837" cy="4583112"/>
        </p:xfrm>
        <a:graphic>
          <a:graphicData uri="http://schemas.openxmlformats.org/presentationml/2006/ole">
            <p:oleObj spid="_x0000_s442370" name="Document" r:id="rId3" imgW="9584161" imgH="5808996" progId="Word.Document.8">
              <p:embed/>
            </p:oleObj>
          </a:graphicData>
        </a:graphic>
      </p:graphicFrame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1120775" y="2992459"/>
          <a:ext cx="7315200" cy="3508375"/>
        </p:xfrm>
        <a:graphic>
          <a:graphicData uri="http://schemas.openxmlformats.org/presentationml/2006/ole">
            <p:oleObj spid="_x0000_s443394" name="Document" r:id="rId4" imgW="9146244" imgH="4370177" progId="Word.Document.8">
              <p:embed/>
            </p:oleObj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639763" y="2000250"/>
          <a:ext cx="5807075" cy="2035175"/>
        </p:xfrm>
        <a:graphic>
          <a:graphicData uri="http://schemas.openxmlformats.org/presentationml/2006/ole">
            <p:oleObj spid="_x0000_s443395" name="Document" r:id="rId5" imgW="7575212" imgH="2659024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215429"/>
            <a:ext cx="615951" cy="2054990"/>
            <a:chOff x="-3" y="2215"/>
            <a:chExt cx="388" cy="1053"/>
          </a:xfrm>
        </p:grpSpPr>
        <p:pic>
          <p:nvPicPr>
            <p:cNvPr id="1454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" y="2215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5425" name="内容占位符 2"/>
            <p:cNvSpPr>
              <a:spLocks/>
            </p:cNvSpPr>
            <p:nvPr/>
          </p:nvSpPr>
          <p:spPr bwMode="auto">
            <a:xfrm>
              <a:off x="43" y="2361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</a:p>
          </p:txBody>
        </p:sp>
      </p:grp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203351" y="1485900"/>
          <a:ext cx="7154863" cy="3497263"/>
        </p:xfrm>
        <a:graphic>
          <a:graphicData uri="http://schemas.openxmlformats.org/presentationml/2006/ole">
            <p:oleObj spid="_x0000_s444418" name="Document" r:id="rId4" imgW="8409663" imgH="4108419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1000108"/>
          <a:ext cx="7096125" cy="5668963"/>
        </p:xfrm>
        <a:graphic>
          <a:graphicData uri="http://schemas.openxmlformats.org/presentationml/2006/ole">
            <p:oleObj spid="_x0000_s445442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190651" y="1046185"/>
          <a:ext cx="7096125" cy="5668963"/>
        </p:xfrm>
        <a:graphic>
          <a:graphicData uri="http://schemas.openxmlformats.org/presentationml/2006/ole">
            <p:oleObj spid="_x0000_s446466" name="Document" r:id="rId3" imgW="8182871" imgH="6513638" progId="Word.Document.8">
              <p:embed/>
            </p:oleObj>
          </a:graphicData>
        </a:graphic>
      </p:graphicFrame>
      <p:sp>
        <p:nvSpPr>
          <p:cNvPr id="380936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-4763" y="4340329"/>
            <a:ext cx="615951" cy="2072554"/>
            <a:chOff x="-3" y="2279"/>
            <a:chExt cx="388" cy="1062"/>
          </a:xfrm>
        </p:grpSpPr>
        <p:pic>
          <p:nvPicPr>
            <p:cNvPr id="38093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0939" name="内容占位符 2"/>
            <p:cNvSpPr>
              <a:spLocks/>
            </p:cNvSpPr>
            <p:nvPr/>
          </p:nvSpPr>
          <p:spPr bwMode="auto">
            <a:xfrm>
              <a:off x="43" y="2434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1403375" y="1857364"/>
          <a:ext cx="6811963" cy="6561137"/>
        </p:xfrm>
        <a:graphic>
          <a:graphicData uri="http://schemas.openxmlformats.org/presentationml/2006/ole">
            <p:oleObj spid="_x0000_s447490" name="Document" r:id="rId3" imgW="8235789" imgH="7924872" progId="Word.Document.8">
              <p:embed/>
            </p:oleObj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841396" y="1360488"/>
          <a:ext cx="6731000" cy="811212"/>
        </p:xfrm>
        <a:graphic>
          <a:graphicData uri="http://schemas.openxmlformats.org/presentationml/2006/ole">
            <p:oleObj spid="_x0000_s447491" name="Document" r:id="rId4" imgW="7483775" imgH="903262" progId="Word.Document.8">
              <p:embed/>
            </p:oleObj>
          </a:graphicData>
        </a:graphic>
      </p:graphicFrame>
      <p:sp>
        <p:nvSpPr>
          <p:cNvPr id="381961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4375259"/>
            <a:ext cx="615951" cy="2037426"/>
            <a:chOff x="-3" y="2279"/>
            <a:chExt cx="388" cy="1044"/>
          </a:xfrm>
        </p:grpSpPr>
        <p:pic>
          <p:nvPicPr>
            <p:cNvPr id="38196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" y="2279"/>
              <a:ext cx="388" cy="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1964" name="内容占位符 2"/>
            <p:cNvSpPr>
              <a:spLocks/>
            </p:cNvSpPr>
            <p:nvPr/>
          </p:nvSpPr>
          <p:spPr bwMode="auto">
            <a:xfrm>
              <a:off x="43" y="2416"/>
              <a:ext cx="272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ts val="21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ea typeface="幼圆" pitchFamily="49" charset="-122"/>
                </a:rPr>
                <a:t>学科能力</a:t>
              </a:r>
              <a:endParaRPr lang="zh-CN" altLang="en-US" sz="2000" b="1" dirty="0">
                <a:solidFill>
                  <a:schemeClr val="bg1"/>
                </a:solidFill>
                <a:ea typeface="幼圆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45768" name="Object 8"/>
          <p:cNvGraphicFramePr>
            <a:graphicFrameLocks noChangeAspect="1"/>
          </p:cNvGraphicFramePr>
          <p:nvPr/>
        </p:nvGraphicFramePr>
        <p:xfrm>
          <a:off x="1235075" y="2974999"/>
          <a:ext cx="7177088" cy="3954463"/>
        </p:xfrm>
        <a:graphic>
          <a:graphicData uri="http://schemas.openxmlformats.org/presentationml/2006/ole">
            <p:oleObj spid="_x0000_s448514" name="Document" r:id="rId3" imgW="9200219" imgH="5091930" progId="Word.Document.8">
              <p:embed/>
            </p:oleObj>
          </a:graphicData>
        </a:graphic>
      </p:graphicFrame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765175"/>
            <a:ext cx="78105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algn="ctr">
              <a:lnSpc>
                <a:spcPts val="3500"/>
              </a:lnSpc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charset="-122"/>
              </a:rPr>
              <a:t>　</a:t>
            </a:r>
          </a:p>
          <a:p>
            <a:pPr>
              <a:lnSpc>
                <a:spcPts val="3500"/>
              </a:lnSpc>
            </a:pPr>
            <a:r>
              <a:rPr lang="zh-CN" altLang="en-US" sz="2400" b="1">
                <a:latin typeface="宋体" charset="-122"/>
              </a:rPr>
              <a:t>　　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89038" y="1692275"/>
          <a:ext cx="6961187" cy="2068513"/>
        </p:xfrm>
        <a:graphic>
          <a:graphicData uri="http://schemas.openxmlformats.org/presentationml/2006/ole">
            <p:oleObj spid="_x0000_s448515" name="Document" r:id="rId4" imgW="9281901" imgH="2783906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90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246792" name="Object 3"/>
          <p:cNvGraphicFramePr>
            <a:graphicFrameLocks noChangeAspect="1"/>
          </p:cNvGraphicFramePr>
          <p:nvPr/>
        </p:nvGraphicFramePr>
        <p:xfrm>
          <a:off x="1076354" y="2825773"/>
          <a:ext cx="7567612" cy="3817937"/>
        </p:xfrm>
        <a:graphic>
          <a:graphicData uri="http://schemas.openxmlformats.org/presentationml/2006/ole">
            <p:oleObj spid="_x0000_s449538" name="Document" r:id="rId3" imgW="10332974" imgH="5237939" progId="Word.Document.8">
              <p:embed/>
            </p:oleObj>
          </a:graphicData>
        </a:graphic>
      </p:graphicFrame>
      <p:graphicFrame>
        <p:nvGraphicFramePr>
          <p:cNvPr id="301063" name="Object 6"/>
          <p:cNvGraphicFramePr>
            <a:graphicFrameLocks noChangeAspect="1"/>
          </p:cNvGraphicFramePr>
          <p:nvPr/>
        </p:nvGraphicFramePr>
        <p:xfrm>
          <a:off x="571472" y="1360488"/>
          <a:ext cx="6731000" cy="811212"/>
        </p:xfrm>
        <a:graphic>
          <a:graphicData uri="http://schemas.openxmlformats.org/presentationml/2006/ole">
            <p:oleObj spid="_x0000_s449539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1165225" y="1189038"/>
          <a:ext cx="7042150" cy="3748087"/>
        </p:xfrm>
        <a:graphic>
          <a:graphicData uri="http://schemas.openxmlformats.org/presentationml/2006/ole">
            <p:oleObj spid="_x0000_s450562" name="Document" r:id="rId3" imgW="9024980" imgH="4815414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790575" y="936625"/>
            <a:ext cx="7920038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500"/>
              </a:lnSpc>
              <a:buFontTx/>
              <a:buNone/>
            </a:pPr>
            <a:endParaRPr lang="zh-CN" altLang="en-US" sz="2400" b="1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9" name="动作按钮: 自定义 8">
            <a:hlinkClick r:id="" action="ppaction://noaction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42976" y="2640031"/>
          <a:ext cx="6985000" cy="3360737"/>
        </p:xfrm>
        <a:graphic>
          <a:graphicData uri="http://schemas.openxmlformats.org/presentationml/2006/ole">
            <p:oleObj spid="_x0000_s451586" name="Document" r:id="rId3" imgW="9007708" imgH="4313936" progId="Word.Document.8">
              <p:embed/>
            </p:oleObj>
          </a:graphicData>
        </a:graphic>
      </p:graphicFrame>
      <p:sp>
        <p:nvSpPr>
          <p:cNvPr id="150539" name="标题 1"/>
          <p:cNvSpPr>
            <a:spLocks noChangeArrowheads="1"/>
          </p:cNvSpPr>
          <p:nvPr/>
        </p:nvSpPr>
        <p:spPr bwMode="auto">
          <a:xfrm>
            <a:off x="684213" y="260350"/>
            <a:ext cx="66976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63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itchFamily="49" charset="-122"/>
                <a:ea typeface="幼圆" pitchFamily="49" charset="-122"/>
              </a:rPr>
              <a:t>讲  算法初步</a:t>
            </a:r>
            <a:endParaRPr lang="zh-CN" altLang="en-US" sz="2200" b="1" dirty="0">
              <a:solidFill>
                <a:srgbClr val="C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301063" name="Object 4"/>
          <p:cNvGraphicFramePr>
            <a:graphicFrameLocks noChangeAspect="1"/>
          </p:cNvGraphicFramePr>
          <p:nvPr/>
        </p:nvGraphicFramePr>
        <p:xfrm>
          <a:off x="571500" y="1360488"/>
          <a:ext cx="6731000" cy="811212"/>
        </p:xfrm>
        <a:graphic>
          <a:graphicData uri="http://schemas.openxmlformats.org/presentationml/2006/ole">
            <p:oleObj spid="_x0000_s451587" name="Document" r:id="rId4" imgW="7483775" imgH="903262" progId="Word.Document.8">
              <p:embed/>
            </p:oleObj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</TotalTime>
  <Pages>0</Pages>
  <Words>1897</Words>
  <Characters>0</Characters>
  <Application>Microsoft Office PowerPoint</Application>
  <DocSecurity>0</DocSecurity>
  <PresentationFormat>全屏显示(4:3)</PresentationFormat>
  <Lines>0</Lines>
  <Paragraphs>785</Paragraphs>
  <Slides>276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276</vt:i4>
      </vt:variant>
    </vt:vector>
  </HeadingPairs>
  <TitlesOfParts>
    <vt:vector size="279" baseType="lpstr">
      <vt:lpstr>1_Office 主题​​</vt:lpstr>
      <vt:lpstr>Document</vt:lpstr>
      <vt:lpstr>Microsoft Office Word 97 - 2003 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  <vt:lpstr>幻灯片 156</vt:lpstr>
      <vt:lpstr>幻灯片 157</vt:lpstr>
      <vt:lpstr>幻灯片 158</vt:lpstr>
      <vt:lpstr>幻灯片 159</vt:lpstr>
      <vt:lpstr>幻灯片 160</vt:lpstr>
      <vt:lpstr>幻灯片 161</vt:lpstr>
      <vt:lpstr>幻灯片 162</vt:lpstr>
      <vt:lpstr>幻灯片 163</vt:lpstr>
      <vt:lpstr>幻灯片 164</vt:lpstr>
      <vt:lpstr>幻灯片 165</vt:lpstr>
      <vt:lpstr>幻灯片 166</vt:lpstr>
      <vt:lpstr>幻灯片 167</vt:lpstr>
      <vt:lpstr>幻灯片 168</vt:lpstr>
      <vt:lpstr>幻灯片 169</vt:lpstr>
      <vt:lpstr>幻灯片 170</vt:lpstr>
      <vt:lpstr>幻灯片 171</vt:lpstr>
      <vt:lpstr>幻灯片 172</vt:lpstr>
      <vt:lpstr>幻灯片 173</vt:lpstr>
      <vt:lpstr>幻灯片 174</vt:lpstr>
      <vt:lpstr>幻灯片 175</vt:lpstr>
      <vt:lpstr>幻灯片 176</vt:lpstr>
      <vt:lpstr>幻灯片 177</vt:lpstr>
      <vt:lpstr>幻灯片 178</vt:lpstr>
      <vt:lpstr>幻灯片 179</vt:lpstr>
      <vt:lpstr>幻灯片 180</vt:lpstr>
      <vt:lpstr>幻灯片 181</vt:lpstr>
      <vt:lpstr>幻灯片 182</vt:lpstr>
      <vt:lpstr>幻灯片 183</vt:lpstr>
      <vt:lpstr>幻灯片 184</vt:lpstr>
      <vt:lpstr>幻灯片 185</vt:lpstr>
      <vt:lpstr>幻灯片 186</vt:lpstr>
      <vt:lpstr>幻灯片 187</vt:lpstr>
      <vt:lpstr>幻灯片 188</vt:lpstr>
      <vt:lpstr>幻灯片 189</vt:lpstr>
      <vt:lpstr>幻灯片 190</vt:lpstr>
      <vt:lpstr>幻灯片 191</vt:lpstr>
      <vt:lpstr>幻灯片 192</vt:lpstr>
      <vt:lpstr>幻灯片 193</vt:lpstr>
      <vt:lpstr>幻灯片 194</vt:lpstr>
      <vt:lpstr>幻灯片 195</vt:lpstr>
      <vt:lpstr>幻灯片 196</vt:lpstr>
      <vt:lpstr>幻灯片 197</vt:lpstr>
      <vt:lpstr>幻灯片 198</vt:lpstr>
      <vt:lpstr>幻灯片 199</vt:lpstr>
      <vt:lpstr>幻灯片 200</vt:lpstr>
      <vt:lpstr>幻灯片 201</vt:lpstr>
      <vt:lpstr>幻灯片 202</vt:lpstr>
      <vt:lpstr>幻灯片 203</vt:lpstr>
      <vt:lpstr>幻灯片 204</vt:lpstr>
      <vt:lpstr>幻灯片 205</vt:lpstr>
      <vt:lpstr>幻灯片 206</vt:lpstr>
      <vt:lpstr>幻灯片 207</vt:lpstr>
      <vt:lpstr>幻灯片 208</vt:lpstr>
      <vt:lpstr>幻灯片 209</vt:lpstr>
      <vt:lpstr>幻灯片 210</vt:lpstr>
      <vt:lpstr>幻灯片 211</vt:lpstr>
      <vt:lpstr>幻灯片 212</vt:lpstr>
      <vt:lpstr>幻灯片 213</vt:lpstr>
      <vt:lpstr>幻灯片 214</vt:lpstr>
      <vt:lpstr>幻灯片 215</vt:lpstr>
      <vt:lpstr>幻灯片 216</vt:lpstr>
      <vt:lpstr>幻灯片 217</vt:lpstr>
      <vt:lpstr>幻灯片 218</vt:lpstr>
      <vt:lpstr>幻灯片 219</vt:lpstr>
      <vt:lpstr>幻灯片 220</vt:lpstr>
      <vt:lpstr>幻灯片 221</vt:lpstr>
      <vt:lpstr>幻灯片 222</vt:lpstr>
      <vt:lpstr>幻灯片 223</vt:lpstr>
      <vt:lpstr>幻灯片 224</vt:lpstr>
      <vt:lpstr>幻灯片 225</vt:lpstr>
      <vt:lpstr>幻灯片 226</vt:lpstr>
      <vt:lpstr>幻灯片 227</vt:lpstr>
      <vt:lpstr>幻灯片 228</vt:lpstr>
      <vt:lpstr>幻灯片 229</vt:lpstr>
      <vt:lpstr>幻灯片 230</vt:lpstr>
      <vt:lpstr>幻灯片 231</vt:lpstr>
      <vt:lpstr>幻灯片 232</vt:lpstr>
      <vt:lpstr>幻灯片 233</vt:lpstr>
      <vt:lpstr>幻灯片 234</vt:lpstr>
      <vt:lpstr>幻灯片 235</vt:lpstr>
      <vt:lpstr>幻灯片 236</vt:lpstr>
      <vt:lpstr>幻灯片 237</vt:lpstr>
      <vt:lpstr>幻灯片 238</vt:lpstr>
      <vt:lpstr>幻灯片 239</vt:lpstr>
      <vt:lpstr>幻灯片 240</vt:lpstr>
      <vt:lpstr>幻灯片 241</vt:lpstr>
      <vt:lpstr>幻灯片 242</vt:lpstr>
      <vt:lpstr>幻灯片 243</vt:lpstr>
      <vt:lpstr>幻灯片 244</vt:lpstr>
      <vt:lpstr>幻灯片 245</vt:lpstr>
      <vt:lpstr>幻灯片 246</vt:lpstr>
      <vt:lpstr>幻灯片 247</vt:lpstr>
      <vt:lpstr>幻灯片 248</vt:lpstr>
      <vt:lpstr>幻灯片 249</vt:lpstr>
      <vt:lpstr>幻灯片 250</vt:lpstr>
      <vt:lpstr>幻灯片 251</vt:lpstr>
      <vt:lpstr>幻灯片 252</vt:lpstr>
      <vt:lpstr>幻灯片 253</vt:lpstr>
      <vt:lpstr>幻灯片 254</vt:lpstr>
      <vt:lpstr>幻灯片 255</vt:lpstr>
      <vt:lpstr>幻灯片 256</vt:lpstr>
      <vt:lpstr>幻灯片 257</vt:lpstr>
      <vt:lpstr>幻灯片 258</vt:lpstr>
      <vt:lpstr>幻灯片 259</vt:lpstr>
      <vt:lpstr>幻灯片 260</vt:lpstr>
      <vt:lpstr>幻灯片 261</vt:lpstr>
      <vt:lpstr>幻灯片 262</vt:lpstr>
      <vt:lpstr>幻灯片 263</vt:lpstr>
      <vt:lpstr>幻灯片 264</vt:lpstr>
      <vt:lpstr>幻灯片 265</vt:lpstr>
      <vt:lpstr>幻灯片 266</vt:lpstr>
      <vt:lpstr>幻灯片 267</vt:lpstr>
      <vt:lpstr>幻灯片 268</vt:lpstr>
      <vt:lpstr>幻灯片 269</vt:lpstr>
      <vt:lpstr>幻灯片 270</vt:lpstr>
      <vt:lpstr>幻灯片 271</vt:lpstr>
      <vt:lpstr>幻灯片 272</vt:lpstr>
      <vt:lpstr>幻灯片 273</vt:lpstr>
      <vt:lpstr>幻灯片 274</vt:lpstr>
      <vt:lpstr>幻灯片 275</vt:lpstr>
      <vt:lpstr>幻灯片 276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微软用户</cp:lastModifiedBy>
  <cp:revision>281</cp:revision>
  <dcterms:created xsi:type="dcterms:W3CDTF">2012-12-07T08:03:34Z</dcterms:created>
  <dcterms:modified xsi:type="dcterms:W3CDTF">2016-02-25T08:53:46Z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